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6"/>
    <p:sldId id="257" r:id="rId17"/>
    <p:sldId id="258" r:id="rId18"/>
    <p:sldId id="259" r:id="rId19"/>
    <p:sldId id="260" r:id="rId20"/>
    <p:sldId id="261" r:id="rId21"/>
    <p:sldId id="262" r:id="rId22"/>
    <p:sldId id="263" r:id="rId23"/>
    <p:sldId id="264" r:id="rId24"/>
    <p:sldId id="265" r:id="rId25"/>
    <p:sldId id="266" r:id="rId26"/>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Anton" charset="1" panose="00000500000000000000"/>
      <p:regular r:id="rId10"/>
    </p:embeddedFont>
    <p:embeddedFont>
      <p:font typeface="Anton Italics" charset="1" panose="00000500000000000000"/>
      <p:regular r:id="rId11"/>
    </p:embeddedFont>
    <p:embeddedFont>
      <p:font typeface="Open Sauce" charset="1" panose="00000500000000000000"/>
      <p:regular r:id="rId12"/>
    </p:embeddedFont>
    <p:embeddedFont>
      <p:font typeface="Open Sauce Bold" charset="1" panose="00000800000000000000"/>
      <p:regular r:id="rId13"/>
    </p:embeddedFont>
    <p:embeddedFont>
      <p:font typeface="Open Sauce Italics" charset="1" panose="00000500000000000000"/>
      <p:regular r:id="rId14"/>
    </p:embeddedFont>
    <p:embeddedFont>
      <p:font typeface="Open Sauce Bold Italics" charset="1" panose="0000080000000000000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slides/slide1.xml" Type="http://schemas.openxmlformats.org/officeDocument/2006/relationships/slide"/><Relationship Id="rId17" Target="slides/slide2.xml" Type="http://schemas.openxmlformats.org/officeDocument/2006/relationships/slide"/><Relationship Id="rId18" Target="slides/slide3.xml" Type="http://schemas.openxmlformats.org/officeDocument/2006/relationships/slide"/><Relationship Id="rId19" Target="slides/slide4.xml" Type="http://schemas.openxmlformats.org/officeDocument/2006/relationships/slide"/><Relationship Id="rId2" Target="presProps.xml" Type="http://schemas.openxmlformats.org/officeDocument/2006/relationships/presProps"/><Relationship Id="rId20" Target="slides/slide5.xml" Type="http://schemas.openxmlformats.org/officeDocument/2006/relationships/slide"/><Relationship Id="rId21" Target="slides/slide6.xml" Type="http://schemas.openxmlformats.org/officeDocument/2006/relationships/slide"/><Relationship Id="rId22" Target="slides/slide7.xml" Type="http://schemas.openxmlformats.org/officeDocument/2006/relationships/slide"/><Relationship Id="rId23" Target="slides/slide8.xml" Type="http://schemas.openxmlformats.org/officeDocument/2006/relationships/slide"/><Relationship Id="rId24" Target="slides/slide9.xml" Type="http://schemas.openxmlformats.org/officeDocument/2006/relationships/slide"/><Relationship Id="rId25" Target="slides/slide10.xml" Type="http://schemas.openxmlformats.org/officeDocument/2006/relationships/slide"/><Relationship Id="rId26" Target="slides/slide11.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jpe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jpe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48.png" Type="http://schemas.openxmlformats.org/officeDocument/2006/relationships/image"/><Relationship Id="rId11" Target="../media/image49.svg" Type="http://schemas.openxmlformats.org/officeDocument/2006/relationships/image"/><Relationship Id="rId12" Target="../media/image83.png" Type="http://schemas.openxmlformats.org/officeDocument/2006/relationships/image"/><Relationship Id="rId13" Target="../media/image84.svg" Type="http://schemas.openxmlformats.org/officeDocument/2006/relationships/image"/><Relationship Id="rId14" Target="../media/image85.png" Type="http://schemas.openxmlformats.org/officeDocument/2006/relationships/image"/><Relationship Id="rId15" Target="../media/image86.svg" Type="http://schemas.openxmlformats.org/officeDocument/2006/relationships/image"/><Relationship Id="rId16" Target="../media/image87.jpeg" Type="http://schemas.openxmlformats.org/officeDocument/2006/relationships/image"/><Relationship Id="rId17" Target="../media/image88.jpeg" Type="http://schemas.openxmlformats.org/officeDocument/2006/relationships/image"/><Relationship Id="rId18" Target="../media/image89.jpeg" Type="http://schemas.openxmlformats.org/officeDocument/2006/relationships/image"/><Relationship Id="rId19" Target="../media/image90.jpeg" Type="http://schemas.openxmlformats.org/officeDocument/2006/relationships/image"/><Relationship Id="rId2" Target="../media/image18.png" Type="http://schemas.openxmlformats.org/officeDocument/2006/relationships/image"/><Relationship Id="rId3" Target="../media/image19.svg" Type="http://schemas.openxmlformats.org/officeDocument/2006/relationships/image"/><Relationship Id="rId4" Target="../media/image77.png" Type="http://schemas.openxmlformats.org/officeDocument/2006/relationships/image"/><Relationship Id="rId5" Target="../media/image78.svg" Type="http://schemas.openxmlformats.org/officeDocument/2006/relationships/image"/><Relationship Id="rId6" Target="../media/image79.png" Type="http://schemas.openxmlformats.org/officeDocument/2006/relationships/image"/><Relationship Id="rId7" Target="../media/image80.svg" Type="http://schemas.openxmlformats.org/officeDocument/2006/relationships/image"/><Relationship Id="rId8" Target="../media/image81.png" Type="http://schemas.openxmlformats.org/officeDocument/2006/relationships/image"/><Relationship Id="rId9" Target="../media/image82.sv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91.png" Type="http://schemas.openxmlformats.org/officeDocument/2006/relationships/image"/><Relationship Id="rId7" Target="../media/image92.svg" Type="http://schemas.openxmlformats.org/officeDocument/2006/relationships/image"/><Relationship Id="rId8" Target="../media/image93.png" Type="http://schemas.openxmlformats.org/officeDocument/2006/relationships/image"/><Relationship Id="rId9" Target="../media/image94.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10" Target="https://en.wikipedia.org/wiki/Teaching" TargetMode="External" Type="http://schemas.openxmlformats.org/officeDocument/2006/relationships/hyperlink"/><Relationship Id="rId11" Target="https://en.wikipedia.org/wiki/Pedagogy" TargetMode="External" Type="http://schemas.openxmlformats.org/officeDocument/2006/relationships/hyperlink"/><Relationship Id="rId12" Target="https://guides.library.utoronto.ca/digitalpedagogy" TargetMode="External" Type="http://schemas.openxmlformats.org/officeDocument/2006/relationships/hyperlink"/><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17.jpeg" Type="http://schemas.openxmlformats.org/officeDocument/2006/relationships/image"/><Relationship Id="rId9" Target="https://en.wikipedia.org/wiki/Digital_electronics" TargetMode="External" Type="http://schemas.openxmlformats.org/officeDocument/2006/relationships/hyperlink"/></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6.png" Type="http://schemas.openxmlformats.org/officeDocument/2006/relationships/image"/><Relationship Id="rId11" Target="../media/image27.svg" Type="http://schemas.openxmlformats.org/officeDocument/2006/relationships/image"/><Relationship Id="rId2" Target="../media/image18.png" Type="http://schemas.openxmlformats.org/officeDocument/2006/relationships/image"/><Relationship Id="rId3" Target="../media/image19.svg" Type="http://schemas.openxmlformats.org/officeDocument/2006/relationships/image"/><Relationship Id="rId4" Target="../media/image20.png" Type="http://schemas.openxmlformats.org/officeDocument/2006/relationships/image"/><Relationship Id="rId5" Target="../media/image21.svg" Type="http://schemas.openxmlformats.org/officeDocument/2006/relationships/image"/><Relationship Id="rId6" Target="../media/image22.png" Type="http://schemas.openxmlformats.org/officeDocument/2006/relationships/image"/><Relationship Id="rId7" Target="../media/image23.svg" Type="http://schemas.openxmlformats.org/officeDocument/2006/relationships/image"/><Relationship Id="rId8" Target="../media/image24.png" Type="http://schemas.openxmlformats.org/officeDocument/2006/relationships/image"/><Relationship Id="rId9" Target="../media/image25.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34.png" Type="http://schemas.openxmlformats.org/officeDocument/2006/relationships/image"/><Relationship Id="rId11" Target="../media/image35.svg" Type="http://schemas.openxmlformats.org/officeDocument/2006/relationships/image"/><Relationship Id="rId12" Target="../media/image36.png" Type="http://schemas.openxmlformats.org/officeDocument/2006/relationships/image"/><Relationship Id="rId13" Target="../media/image37.svg" Type="http://schemas.openxmlformats.org/officeDocument/2006/relationships/image"/><Relationship Id="rId14" Target="../media/image38.png" Type="http://schemas.openxmlformats.org/officeDocument/2006/relationships/image"/><Relationship Id="rId15" Target="../media/image39.svg" Type="http://schemas.openxmlformats.org/officeDocument/2006/relationships/image"/><Relationship Id="rId2" Target="../media/image28.png" Type="http://schemas.openxmlformats.org/officeDocument/2006/relationships/image"/><Relationship Id="rId3" Target="../media/image29.svg" Type="http://schemas.openxmlformats.org/officeDocument/2006/relationships/image"/><Relationship Id="rId4" Target="../media/image30.png" Type="http://schemas.openxmlformats.org/officeDocument/2006/relationships/image"/><Relationship Id="rId5" Target="../media/image31.svg" Type="http://schemas.openxmlformats.org/officeDocument/2006/relationships/image"/><Relationship Id="rId6" Target="../media/image1.png" Type="http://schemas.openxmlformats.org/officeDocument/2006/relationships/image"/><Relationship Id="rId7" Target="../media/image2.svg" Type="http://schemas.openxmlformats.org/officeDocument/2006/relationships/image"/><Relationship Id="rId8" Target="../media/image32.jpeg" Type="http://schemas.openxmlformats.org/officeDocument/2006/relationships/image"/><Relationship Id="rId9" Target="../media/image33.jpe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44.png" Type="http://schemas.openxmlformats.org/officeDocument/2006/relationships/image"/><Relationship Id="rId11" Target="../media/image45.svg" Type="http://schemas.openxmlformats.org/officeDocument/2006/relationships/image"/><Relationship Id="rId12" Target="../media/image46.png" Type="http://schemas.openxmlformats.org/officeDocument/2006/relationships/image"/><Relationship Id="rId13" Target="../media/image47.svg" Type="http://schemas.openxmlformats.org/officeDocument/2006/relationships/image"/><Relationship Id="rId2" Target="../media/image40.png" Type="http://schemas.openxmlformats.org/officeDocument/2006/relationships/image"/><Relationship Id="rId3" Target="../media/image41.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 Id="rId8" Target="../media/image42.png" Type="http://schemas.openxmlformats.org/officeDocument/2006/relationships/image"/><Relationship Id="rId9" Target="../media/image43.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54.png" Type="http://schemas.openxmlformats.org/officeDocument/2006/relationships/image"/><Relationship Id="rId11" Target="../media/image55.svg" Type="http://schemas.openxmlformats.org/officeDocument/2006/relationships/image"/><Relationship Id="rId2" Target="../media/image18.png" Type="http://schemas.openxmlformats.org/officeDocument/2006/relationships/image"/><Relationship Id="rId3" Target="../media/image19.svg" Type="http://schemas.openxmlformats.org/officeDocument/2006/relationships/image"/><Relationship Id="rId4" Target="../media/image48.png" Type="http://schemas.openxmlformats.org/officeDocument/2006/relationships/image"/><Relationship Id="rId5" Target="../media/image49.svg" Type="http://schemas.openxmlformats.org/officeDocument/2006/relationships/image"/><Relationship Id="rId6" Target="../media/image50.png" Type="http://schemas.openxmlformats.org/officeDocument/2006/relationships/image"/><Relationship Id="rId7" Target="../media/image51.svg" Type="http://schemas.openxmlformats.org/officeDocument/2006/relationships/image"/><Relationship Id="rId8" Target="../media/image52.png" Type="http://schemas.openxmlformats.org/officeDocument/2006/relationships/image"/><Relationship Id="rId9" Target="../media/image53.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62.png" Type="http://schemas.openxmlformats.org/officeDocument/2006/relationships/image"/><Relationship Id="rId11" Target="../media/image63.svg" Type="http://schemas.openxmlformats.org/officeDocument/2006/relationships/image"/><Relationship Id="rId12" Target="../media/image64.png" Type="http://schemas.openxmlformats.org/officeDocument/2006/relationships/image"/><Relationship Id="rId13" Target="../media/image65.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56.png" Type="http://schemas.openxmlformats.org/officeDocument/2006/relationships/image"/><Relationship Id="rId5" Target="../media/image57.svg" Type="http://schemas.openxmlformats.org/officeDocument/2006/relationships/image"/><Relationship Id="rId6" Target="../media/image58.png" Type="http://schemas.openxmlformats.org/officeDocument/2006/relationships/image"/><Relationship Id="rId7" Target="../media/image59.svg" Type="http://schemas.openxmlformats.org/officeDocument/2006/relationships/image"/><Relationship Id="rId8" Target="../media/image60.png" Type="http://schemas.openxmlformats.org/officeDocument/2006/relationships/image"/><Relationship Id="rId9" Target="../media/image61.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10" Target="https://www.psychologytoday.com/gb/basics/loneliness" TargetMode="External" Type="http://schemas.openxmlformats.org/officeDocument/2006/relationships/hyperlink"/><Relationship Id="rId2" Target="../media/image1.png" Type="http://schemas.openxmlformats.org/officeDocument/2006/relationships/image"/><Relationship Id="rId3" Target="../media/image2.svg" Type="http://schemas.openxmlformats.org/officeDocument/2006/relationships/image"/><Relationship Id="rId4" Target="../media/image66.png" Type="http://schemas.openxmlformats.org/officeDocument/2006/relationships/image"/><Relationship Id="rId5" Target="../media/image67.svg" Type="http://schemas.openxmlformats.org/officeDocument/2006/relationships/image"/><Relationship Id="rId6" Target="../media/image42.png" Type="http://schemas.openxmlformats.org/officeDocument/2006/relationships/image"/><Relationship Id="rId7" Target="../media/image43.svg" Type="http://schemas.openxmlformats.org/officeDocument/2006/relationships/image"/><Relationship Id="rId8" Target="../media/image68.png" Type="http://schemas.openxmlformats.org/officeDocument/2006/relationships/image"/><Relationship Id="rId9" Target="../media/image69.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70.png" Type="http://schemas.openxmlformats.org/officeDocument/2006/relationships/image"/><Relationship Id="rId11" Target="../media/image71.svg" Type="http://schemas.openxmlformats.org/officeDocument/2006/relationships/image"/><Relationship Id="rId12" Target="../media/image72.png" Type="http://schemas.openxmlformats.org/officeDocument/2006/relationships/image"/><Relationship Id="rId13" Target="../media/image73.svg" Type="http://schemas.openxmlformats.org/officeDocument/2006/relationships/image"/><Relationship Id="rId14" Target="../media/image74.png" Type="http://schemas.openxmlformats.org/officeDocument/2006/relationships/image"/><Relationship Id="rId15" Target="../media/image75.svg" Type="http://schemas.openxmlformats.org/officeDocument/2006/relationships/image"/><Relationship Id="rId16" Target="../media/image76.jpeg" Type="http://schemas.openxmlformats.org/officeDocument/2006/relationships/image"/><Relationship Id="rId2" Target="../media/image11.png" Type="http://schemas.openxmlformats.org/officeDocument/2006/relationships/image"/><Relationship Id="rId3" Target="../media/image12.svg" Type="http://schemas.openxmlformats.org/officeDocument/2006/relationships/image"/><Relationship Id="rId4" Target="../media/image62.png" Type="http://schemas.openxmlformats.org/officeDocument/2006/relationships/image"/><Relationship Id="rId5" Target="../media/image63.svg" Type="http://schemas.openxmlformats.org/officeDocument/2006/relationships/image"/><Relationship Id="rId6" Target="../media/image4.png" Type="http://schemas.openxmlformats.org/officeDocument/2006/relationships/image"/><Relationship Id="rId7" Target="../media/image5.svg" Type="http://schemas.openxmlformats.org/officeDocument/2006/relationships/image"/><Relationship Id="rId8" Target="../media/image24.png" Type="http://schemas.openxmlformats.org/officeDocument/2006/relationships/image"/><Relationship Id="rId9" Target="../media/image25.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DB0D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388460" y="5137589"/>
            <a:ext cx="5522979" cy="5522979"/>
          </a:xfrm>
          <a:prstGeom prst="rect">
            <a:avLst/>
          </a:prstGeom>
        </p:spPr>
      </p:pic>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388460" y="-385390"/>
            <a:ext cx="5522979" cy="5522979"/>
          </a:xfrm>
          <a:prstGeom prst="rect">
            <a:avLst/>
          </a:prstGeom>
        </p:spPr>
      </p:pic>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6982" b="0"/>
          <a:stretch>
            <a:fillRect/>
          </a:stretch>
        </p:blipFill>
        <p:spPr>
          <a:xfrm flipH="false" flipV="false" rot="0">
            <a:off x="5134518" y="-385390"/>
            <a:ext cx="5137319" cy="5522979"/>
          </a:xfrm>
          <a:prstGeom prst="rect">
            <a:avLst/>
          </a:prstGeom>
        </p:spPr>
      </p:pic>
      <p:grpSp>
        <p:nvGrpSpPr>
          <p:cNvPr name="Group 5" id="5"/>
          <p:cNvGrpSpPr/>
          <p:nvPr/>
        </p:nvGrpSpPr>
        <p:grpSpPr>
          <a:xfrm rot="0">
            <a:off x="10775387" y="456320"/>
            <a:ext cx="7143992" cy="9374359"/>
            <a:chOff x="0" y="0"/>
            <a:chExt cx="9525323" cy="12499146"/>
          </a:xfrm>
        </p:grpSpPr>
        <p:pic>
          <p:nvPicPr>
            <p:cNvPr name="Picture 6" id="6"/>
            <p:cNvPicPr>
              <a:picLocks noChangeAspect="true"/>
            </p:cNvPicPr>
            <p:nvPr/>
          </p:nvPicPr>
          <p:blipFill>
            <a:blip r:embed="rId4"/>
            <a:srcRect l="25766" t="0" r="23364" b="0"/>
            <a:stretch>
              <a:fillRect/>
            </a:stretch>
          </p:blipFill>
          <p:spPr>
            <a:xfrm>
              <a:off x="0" y="0"/>
              <a:ext cx="9525323" cy="12499146"/>
            </a:xfrm>
            <a:prstGeom prst="rect">
              <a:avLst/>
            </a:prstGeom>
          </p:spPr>
        </p:pic>
      </p:grpSp>
      <p:grpSp>
        <p:nvGrpSpPr>
          <p:cNvPr name="Group 7" id="7"/>
          <p:cNvGrpSpPr/>
          <p:nvPr/>
        </p:nvGrpSpPr>
        <p:grpSpPr>
          <a:xfrm rot="0">
            <a:off x="1575090" y="6330787"/>
            <a:ext cx="2410592" cy="777452"/>
            <a:chOff x="0" y="0"/>
            <a:chExt cx="13908805" cy="4485798"/>
          </a:xfrm>
        </p:grpSpPr>
        <p:sp>
          <p:nvSpPr>
            <p:cNvPr name="Freeform 8" id="8"/>
            <p:cNvSpPr/>
            <p:nvPr/>
          </p:nvSpPr>
          <p:spPr>
            <a:xfrm>
              <a:off x="72390" y="72390"/>
              <a:ext cx="13764026" cy="4341018"/>
            </a:xfrm>
            <a:custGeom>
              <a:avLst/>
              <a:gdLst/>
              <a:ahLst/>
              <a:cxnLst/>
              <a:rect r="r" b="b" t="t" l="l"/>
              <a:pathLst>
                <a:path h="4341018" w="13764026">
                  <a:moveTo>
                    <a:pt x="0" y="0"/>
                  </a:moveTo>
                  <a:lnTo>
                    <a:pt x="13764026" y="0"/>
                  </a:lnTo>
                  <a:lnTo>
                    <a:pt x="13764026" y="4341018"/>
                  </a:lnTo>
                  <a:lnTo>
                    <a:pt x="0" y="4341018"/>
                  </a:lnTo>
                  <a:lnTo>
                    <a:pt x="0" y="0"/>
                  </a:lnTo>
                  <a:close/>
                </a:path>
              </a:pathLst>
            </a:custGeom>
            <a:solidFill>
              <a:srgbClr val="FBF5E7"/>
            </a:solidFill>
          </p:spPr>
        </p:sp>
        <p:sp>
          <p:nvSpPr>
            <p:cNvPr name="Freeform 9" id="9"/>
            <p:cNvSpPr/>
            <p:nvPr/>
          </p:nvSpPr>
          <p:spPr>
            <a:xfrm>
              <a:off x="0" y="0"/>
              <a:ext cx="13908805" cy="4485798"/>
            </a:xfrm>
            <a:custGeom>
              <a:avLst/>
              <a:gdLst/>
              <a:ahLst/>
              <a:cxnLst/>
              <a:rect r="r" b="b" t="t" l="l"/>
              <a:pathLst>
                <a:path h="4485798" w="13908805">
                  <a:moveTo>
                    <a:pt x="13764025" y="4341018"/>
                  </a:moveTo>
                  <a:lnTo>
                    <a:pt x="13908805" y="4341018"/>
                  </a:lnTo>
                  <a:lnTo>
                    <a:pt x="13908805" y="4485798"/>
                  </a:lnTo>
                  <a:lnTo>
                    <a:pt x="13764025" y="4485798"/>
                  </a:lnTo>
                  <a:lnTo>
                    <a:pt x="13764025" y="4341018"/>
                  </a:lnTo>
                  <a:close/>
                  <a:moveTo>
                    <a:pt x="0" y="144780"/>
                  </a:moveTo>
                  <a:lnTo>
                    <a:pt x="144780" y="144780"/>
                  </a:lnTo>
                  <a:lnTo>
                    <a:pt x="144780" y="4341018"/>
                  </a:lnTo>
                  <a:lnTo>
                    <a:pt x="0" y="4341018"/>
                  </a:lnTo>
                  <a:lnTo>
                    <a:pt x="0" y="144780"/>
                  </a:lnTo>
                  <a:close/>
                  <a:moveTo>
                    <a:pt x="0" y="4341018"/>
                  </a:moveTo>
                  <a:lnTo>
                    <a:pt x="144780" y="4341018"/>
                  </a:lnTo>
                  <a:lnTo>
                    <a:pt x="144780" y="4485798"/>
                  </a:lnTo>
                  <a:lnTo>
                    <a:pt x="0" y="4485798"/>
                  </a:lnTo>
                  <a:lnTo>
                    <a:pt x="0" y="4341018"/>
                  </a:lnTo>
                  <a:close/>
                  <a:moveTo>
                    <a:pt x="13764025" y="144780"/>
                  </a:moveTo>
                  <a:lnTo>
                    <a:pt x="13908805" y="144780"/>
                  </a:lnTo>
                  <a:lnTo>
                    <a:pt x="13908805" y="4341018"/>
                  </a:lnTo>
                  <a:lnTo>
                    <a:pt x="13764025" y="4341018"/>
                  </a:lnTo>
                  <a:lnTo>
                    <a:pt x="13764025" y="144780"/>
                  </a:lnTo>
                  <a:close/>
                  <a:moveTo>
                    <a:pt x="144780" y="4341018"/>
                  </a:moveTo>
                  <a:lnTo>
                    <a:pt x="13764025" y="4341018"/>
                  </a:lnTo>
                  <a:lnTo>
                    <a:pt x="13764025" y="4485798"/>
                  </a:lnTo>
                  <a:lnTo>
                    <a:pt x="144780" y="4485798"/>
                  </a:lnTo>
                  <a:lnTo>
                    <a:pt x="144780" y="4341018"/>
                  </a:lnTo>
                  <a:close/>
                  <a:moveTo>
                    <a:pt x="13764025" y="0"/>
                  </a:moveTo>
                  <a:lnTo>
                    <a:pt x="13908805" y="0"/>
                  </a:lnTo>
                  <a:lnTo>
                    <a:pt x="13908805" y="144780"/>
                  </a:lnTo>
                  <a:lnTo>
                    <a:pt x="13764025" y="144780"/>
                  </a:lnTo>
                  <a:lnTo>
                    <a:pt x="13764025" y="0"/>
                  </a:lnTo>
                  <a:close/>
                  <a:moveTo>
                    <a:pt x="0" y="0"/>
                  </a:moveTo>
                  <a:lnTo>
                    <a:pt x="144780" y="0"/>
                  </a:lnTo>
                  <a:lnTo>
                    <a:pt x="144780" y="144780"/>
                  </a:lnTo>
                  <a:lnTo>
                    <a:pt x="0" y="144780"/>
                  </a:lnTo>
                  <a:lnTo>
                    <a:pt x="0" y="0"/>
                  </a:lnTo>
                  <a:close/>
                  <a:moveTo>
                    <a:pt x="144780" y="0"/>
                  </a:moveTo>
                  <a:lnTo>
                    <a:pt x="13764025" y="0"/>
                  </a:lnTo>
                  <a:lnTo>
                    <a:pt x="13764025" y="144780"/>
                  </a:lnTo>
                  <a:lnTo>
                    <a:pt x="144780" y="144780"/>
                  </a:lnTo>
                  <a:lnTo>
                    <a:pt x="144780" y="0"/>
                  </a:lnTo>
                  <a:close/>
                </a:path>
              </a:pathLst>
            </a:custGeom>
            <a:solidFill>
              <a:srgbClr val="040708"/>
            </a:solidFill>
          </p:spPr>
        </p:sp>
      </p:grpSp>
      <p:pic>
        <p:nvPicPr>
          <p:cNvPr name="Picture 10" id="10"/>
          <p:cNvPicPr>
            <a:picLocks noChangeAspect="true"/>
          </p:cNvPicPr>
          <p:nvPr/>
        </p:nvPicPr>
        <p:blipFill>
          <a:blip r:embed="rId5">
            <a:alphaModFix amt="69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10800000">
            <a:off x="5510676" y="-253331"/>
            <a:ext cx="4761161" cy="2423864"/>
          </a:xfrm>
          <a:prstGeom prst="rect">
            <a:avLst/>
          </a:prstGeom>
        </p:spPr>
      </p:pic>
      <p:grpSp>
        <p:nvGrpSpPr>
          <p:cNvPr name="Group 11" id="11"/>
          <p:cNvGrpSpPr/>
          <p:nvPr/>
        </p:nvGrpSpPr>
        <p:grpSpPr>
          <a:xfrm rot="0">
            <a:off x="1548733" y="801874"/>
            <a:ext cx="3233953" cy="777452"/>
            <a:chOff x="0" y="0"/>
            <a:chExt cx="18659490" cy="4485798"/>
          </a:xfrm>
        </p:grpSpPr>
        <p:sp>
          <p:nvSpPr>
            <p:cNvPr name="Freeform 12" id="12"/>
            <p:cNvSpPr/>
            <p:nvPr/>
          </p:nvSpPr>
          <p:spPr>
            <a:xfrm>
              <a:off x="72390" y="72390"/>
              <a:ext cx="18514710" cy="4341018"/>
            </a:xfrm>
            <a:custGeom>
              <a:avLst/>
              <a:gdLst/>
              <a:ahLst/>
              <a:cxnLst/>
              <a:rect r="r" b="b" t="t" l="l"/>
              <a:pathLst>
                <a:path h="4341018" w="18514710">
                  <a:moveTo>
                    <a:pt x="0" y="0"/>
                  </a:moveTo>
                  <a:lnTo>
                    <a:pt x="18514710" y="0"/>
                  </a:lnTo>
                  <a:lnTo>
                    <a:pt x="18514710" y="4341018"/>
                  </a:lnTo>
                  <a:lnTo>
                    <a:pt x="0" y="4341018"/>
                  </a:lnTo>
                  <a:lnTo>
                    <a:pt x="0" y="0"/>
                  </a:lnTo>
                  <a:close/>
                </a:path>
              </a:pathLst>
            </a:custGeom>
            <a:solidFill>
              <a:srgbClr val="FDF7EE"/>
            </a:solidFill>
          </p:spPr>
        </p:sp>
        <p:sp>
          <p:nvSpPr>
            <p:cNvPr name="Freeform 13" id="13"/>
            <p:cNvSpPr/>
            <p:nvPr/>
          </p:nvSpPr>
          <p:spPr>
            <a:xfrm>
              <a:off x="0" y="0"/>
              <a:ext cx="18659491" cy="4485798"/>
            </a:xfrm>
            <a:custGeom>
              <a:avLst/>
              <a:gdLst/>
              <a:ahLst/>
              <a:cxnLst/>
              <a:rect r="r" b="b" t="t" l="l"/>
              <a:pathLst>
                <a:path h="4485798" w="18659491">
                  <a:moveTo>
                    <a:pt x="18514710" y="4341018"/>
                  </a:moveTo>
                  <a:lnTo>
                    <a:pt x="18659491" y="4341018"/>
                  </a:lnTo>
                  <a:lnTo>
                    <a:pt x="18659491" y="4485798"/>
                  </a:lnTo>
                  <a:lnTo>
                    <a:pt x="18514710" y="4485798"/>
                  </a:lnTo>
                  <a:lnTo>
                    <a:pt x="18514710" y="4341018"/>
                  </a:lnTo>
                  <a:close/>
                  <a:moveTo>
                    <a:pt x="0" y="144780"/>
                  </a:moveTo>
                  <a:lnTo>
                    <a:pt x="144780" y="144780"/>
                  </a:lnTo>
                  <a:lnTo>
                    <a:pt x="144780" y="4341018"/>
                  </a:lnTo>
                  <a:lnTo>
                    <a:pt x="0" y="4341018"/>
                  </a:lnTo>
                  <a:lnTo>
                    <a:pt x="0" y="144780"/>
                  </a:lnTo>
                  <a:close/>
                  <a:moveTo>
                    <a:pt x="0" y="4341018"/>
                  </a:moveTo>
                  <a:lnTo>
                    <a:pt x="144780" y="4341018"/>
                  </a:lnTo>
                  <a:lnTo>
                    <a:pt x="144780" y="4485798"/>
                  </a:lnTo>
                  <a:lnTo>
                    <a:pt x="0" y="4485798"/>
                  </a:lnTo>
                  <a:lnTo>
                    <a:pt x="0" y="4341018"/>
                  </a:lnTo>
                  <a:close/>
                  <a:moveTo>
                    <a:pt x="18514710" y="144780"/>
                  </a:moveTo>
                  <a:lnTo>
                    <a:pt x="18659491" y="144780"/>
                  </a:lnTo>
                  <a:lnTo>
                    <a:pt x="18659491" y="4341018"/>
                  </a:lnTo>
                  <a:lnTo>
                    <a:pt x="18514710" y="4341018"/>
                  </a:lnTo>
                  <a:lnTo>
                    <a:pt x="18514710" y="144780"/>
                  </a:lnTo>
                  <a:close/>
                  <a:moveTo>
                    <a:pt x="144780" y="4341018"/>
                  </a:moveTo>
                  <a:lnTo>
                    <a:pt x="18514710" y="4341018"/>
                  </a:lnTo>
                  <a:lnTo>
                    <a:pt x="18514710" y="4485798"/>
                  </a:lnTo>
                  <a:lnTo>
                    <a:pt x="144780" y="4485798"/>
                  </a:lnTo>
                  <a:lnTo>
                    <a:pt x="144780" y="4341018"/>
                  </a:lnTo>
                  <a:close/>
                  <a:moveTo>
                    <a:pt x="18514710" y="0"/>
                  </a:moveTo>
                  <a:lnTo>
                    <a:pt x="18659491" y="0"/>
                  </a:lnTo>
                  <a:lnTo>
                    <a:pt x="18659491" y="144780"/>
                  </a:lnTo>
                  <a:lnTo>
                    <a:pt x="18514710" y="144780"/>
                  </a:lnTo>
                  <a:lnTo>
                    <a:pt x="18514710" y="0"/>
                  </a:lnTo>
                  <a:close/>
                  <a:moveTo>
                    <a:pt x="0" y="0"/>
                  </a:moveTo>
                  <a:lnTo>
                    <a:pt x="144780" y="0"/>
                  </a:lnTo>
                  <a:lnTo>
                    <a:pt x="144780" y="144780"/>
                  </a:lnTo>
                  <a:lnTo>
                    <a:pt x="0" y="144780"/>
                  </a:lnTo>
                  <a:lnTo>
                    <a:pt x="0" y="0"/>
                  </a:lnTo>
                  <a:close/>
                  <a:moveTo>
                    <a:pt x="144780" y="0"/>
                  </a:moveTo>
                  <a:lnTo>
                    <a:pt x="18514710" y="0"/>
                  </a:lnTo>
                  <a:lnTo>
                    <a:pt x="18514710" y="144780"/>
                  </a:lnTo>
                  <a:lnTo>
                    <a:pt x="144780" y="144780"/>
                  </a:lnTo>
                  <a:lnTo>
                    <a:pt x="144780" y="0"/>
                  </a:lnTo>
                  <a:close/>
                </a:path>
              </a:pathLst>
            </a:custGeom>
            <a:solidFill>
              <a:srgbClr val="040708"/>
            </a:solidFill>
          </p:spPr>
        </p:sp>
      </p:grpSp>
      <p:pic>
        <p:nvPicPr>
          <p:cNvPr name="Picture 14" id="1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6982" b="0"/>
          <a:stretch>
            <a:fillRect/>
          </a:stretch>
        </p:blipFill>
        <p:spPr>
          <a:xfrm flipH="false" flipV="false" rot="0">
            <a:off x="5134518" y="5143500"/>
            <a:ext cx="5137319" cy="5522979"/>
          </a:xfrm>
          <a:prstGeom prst="rect">
            <a:avLst/>
          </a:prstGeom>
        </p:spPr>
      </p:pic>
      <p:pic>
        <p:nvPicPr>
          <p:cNvPr name="Picture 15" id="15"/>
          <p:cNvPicPr>
            <a:picLocks noChangeAspect="true"/>
          </p:cNvPicPr>
          <p:nvPr/>
        </p:nvPicPr>
        <p:blipFill>
          <a:blip r:embed="rId5">
            <a:alphaModFix amt="69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38577">
            <a:off x="36508" y="8140129"/>
            <a:ext cx="4673042" cy="2379003"/>
          </a:xfrm>
          <a:prstGeom prst="rect">
            <a:avLst/>
          </a:prstGeom>
        </p:spPr>
      </p:pic>
      <p:grpSp>
        <p:nvGrpSpPr>
          <p:cNvPr name="Group 16" id="16"/>
          <p:cNvGrpSpPr/>
          <p:nvPr/>
        </p:nvGrpSpPr>
        <p:grpSpPr>
          <a:xfrm rot="0">
            <a:off x="1575090" y="8698149"/>
            <a:ext cx="6128087" cy="777452"/>
            <a:chOff x="0" y="0"/>
            <a:chExt cx="35358272" cy="4485798"/>
          </a:xfrm>
        </p:grpSpPr>
        <p:sp>
          <p:nvSpPr>
            <p:cNvPr name="Freeform 17" id="17"/>
            <p:cNvSpPr/>
            <p:nvPr/>
          </p:nvSpPr>
          <p:spPr>
            <a:xfrm>
              <a:off x="72390" y="72390"/>
              <a:ext cx="35213493" cy="4341018"/>
            </a:xfrm>
            <a:custGeom>
              <a:avLst/>
              <a:gdLst/>
              <a:ahLst/>
              <a:cxnLst/>
              <a:rect r="r" b="b" t="t" l="l"/>
              <a:pathLst>
                <a:path h="4341018" w="35213493">
                  <a:moveTo>
                    <a:pt x="0" y="0"/>
                  </a:moveTo>
                  <a:lnTo>
                    <a:pt x="35213493" y="0"/>
                  </a:lnTo>
                  <a:lnTo>
                    <a:pt x="35213493" y="4341018"/>
                  </a:lnTo>
                  <a:lnTo>
                    <a:pt x="0" y="4341018"/>
                  </a:lnTo>
                  <a:lnTo>
                    <a:pt x="0" y="0"/>
                  </a:lnTo>
                  <a:close/>
                </a:path>
              </a:pathLst>
            </a:custGeom>
            <a:solidFill>
              <a:srgbClr val="FDF7EE"/>
            </a:solidFill>
          </p:spPr>
        </p:sp>
        <p:sp>
          <p:nvSpPr>
            <p:cNvPr name="Freeform 18" id="18"/>
            <p:cNvSpPr/>
            <p:nvPr/>
          </p:nvSpPr>
          <p:spPr>
            <a:xfrm>
              <a:off x="0" y="0"/>
              <a:ext cx="35358273" cy="4485798"/>
            </a:xfrm>
            <a:custGeom>
              <a:avLst/>
              <a:gdLst/>
              <a:ahLst/>
              <a:cxnLst/>
              <a:rect r="r" b="b" t="t" l="l"/>
              <a:pathLst>
                <a:path h="4485798" w="35358273">
                  <a:moveTo>
                    <a:pt x="35213491" y="4341018"/>
                  </a:moveTo>
                  <a:lnTo>
                    <a:pt x="35358273" y="4341018"/>
                  </a:lnTo>
                  <a:lnTo>
                    <a:pt x="35358273" y="4485798"/>
                  </a:lnTo>
                  <a:lnTo>
                    <a:pt x="35213491" y="4485798"/>
                  </a:lnTo>
                  <a:lnTo>
                    <a:pt x="35213491" y="4341018"/>
                  </a:lnTo>
                  <a:close/>
                  <a:moveTo>
                    <a:pt x="0" y="144780"/>
                  </a:moveTo>
                  <a:lnTo>
                    <a:pt x="144780" y="144780"/>
                  </a:lnTo>
                  <a:lnTo>
                    <a:pt x="144780" y="4341018"/>
                  </a:lnTo>
                  <a:lnTo>
                    <a:pt x="0" y="4341018"/>
                  </a:lnTo>
                  <a:lnTo>
                    <a:pt x="0" y="144780"/>
                  </a:lnTo>
                  <a:close/>
                  <a:moveTo>
                    <a:pt x="0" y="4341018"/>
                  </a:moveTo>
                  <a:lnTo>
                    <a:pt x="144780" y="4341018"/>
                  </a:lnTo>
                  <a:lnTo>
                    <a:pt x="144780" y="4485798"/>
                  </a:lnTo>
                  <a:lnTo>
                    <a:pt x="0" y="4485798"/>
                  </a:lnTo>
                  <a:lnTo>
                    <a:pt x="0" y="4341018"/>
                  </a:lnTo>
                  <a:close/>
                  <a:moveTo>
                    <a:pt x="35213491" y="144780"/>
                  </a:moveTo>
                  <a:lnTo>
                    <a:pt x="35358273" y="144780"/>
                  </a:lnTo>
                  <a:lnTo>
                    <a:pt x="35358273" y="4341018"/>
                  </a:lnTo>
                  <a:lnTo>
                    <a:pt x="35213491" y="4341018"/>
                  </a:lnTo>
                  <a:lnTo>
                    <a:pt x="35213491" y="144780"/>
                  </a:lnTo>
                  <a:close/>
                  <a:moveTo>
                    <a:pt x="144780" y="4341018"/>
                  </a:moveTo>
                  <a:lnTo>
                    <a:pt x="35213491" y="4341018"/>
                  </a:lnTo>
                  <a:lnTo>
                    <a:pt x="35213491" y="4485798"/>
                  </a:lnTo>
                  <a:lnTo>
                    <a:pt x="144780" y="4485798"/>
                  </a:lnTo>
                  <a:lnTo>
                    <a:pt x="144780" y="4341018"/>
                  </a:lnTo>
                  <a:close/>
                  <a:moveTo>
                    <a:pt x="35213491" y="0"/>
                  </a:moveTo>
                  <a:lnTo>
                    <a:pt x="35358273" y="0"/>
                  </a:lnTo>
                  <a:lnTo>
                    <a:pt x="35358273" y="144780"/>
                  </a:lnTo>
                  <a:lnTo>
                    <a:pt x="35213491" y="144780"/>
                  </a:lnTo>
                  <a:lnTo>
                    <a:pt x="35213491" y="0"/>
                  </a:lnTo>
                  <a:close/>
                  <a:moveTo>
                    <a:pt x="0" y="0"/>
                  </a:moveTo>
                  <a:lnTo>
                    <a:pt x="144780" y="0"/>
                  </a:lnTo>
                  <a:lnTo>
                    <a:pt x="144780" y="144780"/>
                  </a:lnTo>
                  <a:lnTo>
                    <a:pt x="0" y="144780"/>
                  </a:lnTo>
                  <a:lnTo>
                    <a:pt x="0" y="0"/>
                  </a:lnTo>
                  <a:close/>
                  <a:moveTo>
                    <a:pt x="144780" y="0"/>
                  </a:moveTo>
                  <a:lnTo>
                    <a:pt x="35213491" y="0"/>
                  </a:lnTo>
                  <a:lnTo>
                    <a:pt x="35213491" y="144780"/>
                  </a:lnTo>
                  <a:lnTo>
                    <a:pt x="144780" y="144780"/>
                  </a:lnTo>
                  <a:lnTo>
                    <a:pt x="144780" y="0"/>
                  </a:lnTo>
                  <a:close/>
                </a:path>
              </a:pathLst>
            </a:custGeom>
            <a:solidFill>
              <a:srgbClr val="040708"/>
            </a:solidFill>
          </p:spPr>
        </p:sp>
      </p:grpSp>
      <p:pic>
        <p:nvPicPr>
          <p:cNvPr name="Picture 19" id="19"/>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9328938" y="7216498"/>
            <a:ext cx="2481660" cy="2762982"/>
          </a:xfrm>
          <a:prstGeom prst="rect">
            <a:avLst/>
          </a:prstGeom>
        </p:spPr>
      </p:pic>
      <p:pic>
        <p:nvPicPr>
          <p:cNvPr name="Picture 20" id="20"/>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0" t="0" r="0" b="0"/>
          <a:stretch>
            <a:fillRect/>
          </a:stretch>
        </p:blipFill>
        <p:spPr>
          <a:xfrm flipH="false" flipV="false" rot="5400000">
            <a:off x="15588002" y="-1100003"/>
            <a:ext cx="2991021" cy="2942077"/>
          </a:xfrm>
          <a:prstGeom prst="rect">
            <a:avLst/>
          </a:prstGeom>
        </p:spPr>
      </p:pic>
      <p:pic>
        <p:nvPicPr>
          <p:cNvPr name="Picture 21" id="21"/>
          <p:cNvPicPr>
            <a:picLocks noChangeAspect="true"/>
          </p:cNvPicPr>
          <p:nvPr/>
        </p:nvPicPr>
        <p:blipFill>
          <a:blip r:embed="rId11"/>
          <a:srcRect l="0" t="0" r="0" b="0"/>
          <a:stretch>
            <a:fillRect/>
          </a:stretch>
        </p:blipFill>
        <p:spPr>
          <a:xfrm flipH="false" flipV="false" rot="0">
            <a:off x="9021189" y="7340938"/>
            <a:ext cx="3097159" cy="2489742"/>
          </a:xfrm>
          <a:prstGeom prst="rect">
            <a:avLst/>
          </a:prstGeom>
        </p:spPr>
      </p:pic>
      <p:sp>
        <p:nvSpPr>
          <p:cNvPr name="TextBox 22" id="22"/>
          <p:cNvSpPr txBox="true"/>
          <p:nvPr/>
        </p:nvSpPr>
        <p:spPr>
          <a:xfrm rot="0">
            <a:off x="1699720" y="1049313"/>
            <a:ext cx="2988398" cy="282575"/>
          </a:xfrm>
          <a:prstGeom prst="rect">
            <a:avLst/>
          </a:prstGeom>
        </p:spPr>
        <p:txBody>
          <a:bodyPr anchor="t" rtlCol="false" tIns="0" lIns="0" bIns="0" rIns="0">
            <a:spAutoFit/>
          </a:bodyPr>
          <a:lstStyle/>
          <a:p>
            <a:pPr algn="ctr">
              <a:lnSpc>
                <a:spcPts val="2199"/>
              </a:lnSpc>
            </a:pPr>
            <a:r>
              <a:rPr lang="en-US" sz="1999">
                <a:solidFill>
                  <a:srgbClr val="000000"/>
                </a:solidFill>
                <a:latin typeface="Open Sauce"/>
              </a:rPr>
              <a:t>SYG DAYS</a:t>
            </a:r>
          </a:p>
        </p:txBody>
      </p:sp>
      <p:sp>
        <p:nvSpPr>
          <p:cNvPr name="TextBox 23" id="23"/>
          <p:cNvSpPr txBox="true"/>
          <p:nvPr/>
        </p:nvSpPr>
        <p:spPr>
          <a:xfrm rot="0">
            <a:off x="2004520" y="8955112"/>
            <a:ext cx="5559471" cy="282575"/>
          </a:xfrm>
          <a:prstGeom prst="rect">
            <a:avLst/>
          </a:prstGeom>
        </p:spPr>
        <p:txBody>
          <a:bodyPr anchor="t" rtlCol="false" tIns="0" lIns="0" bIns="0" rIns="0">
            <a:spAutoFit/>
          </a:bodyPr>
          <a:lstStyle/>
          <a:p>
            <a:pPr>
              <a:lnSpc>
                <a:spcPts val="2199"/>
              </a:lnSpc>
            </a:pPr>
            <a:r>
              <a:rPr lang="en-US" sz="1999">
                <a:solidFill>
                  <a:srgbClr val="000000"/>
                </a:solidFill>
                <a:latin typeface="Open Sauce"/>
              </a:rPr>
              <a:t>Prepared and presented by Zdravka Majkić</a:t>
            </a:r>
          </a:p>
        </p:txBody>
      </p:sp>
      <p:sp>
        <p:nvSpPr>
          <p:cNvPr name="TextBox 24" id="24"/>
          <p:cNvSpPr txBox="true"/>
          <p:nvPr/>
        </p:nvSpPr>
        <p:spPr>
          <a:xfrm rot="0">
            <a:off x="1565565" y="2361305"/>
            <a:ext cx="8706272" cy="4048125"/>
          </a:xfrm>
          <a:prstGeom prst="rect">
            <a:avLst/>
          </a:prstGeom>
        </p:spPr>
        <p:txBody>
          <a:bodyPr anchor="t" rtlCol="false" tIns="0" lIns="0" bIns="0" rIns="0">
            <a:spAutoFit/>
          </a:bodyPr>
          <a:lstStyle/>
          <a:p>
            <a:pPr algn="ctr">
              <a:lnSpc>
                <a:spcPts val="10679"/>
              </a:lnSpc>
            </a:pPr>
            <a:r>
              <a:rPr lang="en-US" sz="8899" spc="88">
                <a:solidFill>
                  <a:srgbClr val="000000"/>
                </a:solidFill>
                <a:latin typeface="Anton"/>
              </a:rPr>
              <a:t>DIGITAL PEDAGOGY IN INCLUSIVE EDUCATION</a:t>
            </a:r>
          </a:p>
        </p:txBody>
      </p:sp>
      <p:sp>
        <p:nvSpPr>
          <p:cNvPr name="TextBox 25" id="25"/>
          <p:cNvSpPr txBox="true"/>
          <p:nvPr/>
        </p:nvSpPr>
        <p:spPr>
          <a:xfrm rot="0">
            <a:off x="1687709" y="6603308"/>
            <a:ext cx="2185356" cy="251460"/>
          </a:xfrm>
          <a:prstGeom prst="rect">
            <a:avLst/>
          </a:prstGeom>
        </p:spPr>
        <p:txBody>
          <a:bodyPr anchor="t" rtlCol="false" tIns="0" lIns="0" bIns="0" rIns="0">
            <a:spAutoFit/>
          </a:bodyPr>
          <a:lstStyle/>
          <a:p>
            <a:pPr algn="ctr">
              <a:lnSpc>
                <a:spcPts val="1980"/>
              </a:lnSpc>
            </a:pPr>
            <a:r>
              <a:rPr lang="en-US" sz="1800">
                <a:solidFill>
                  <a:srgbClr val="000000"/>
                </a:solidFill>
                <a:latin typeface="Open Sauce Bold"/>
              </a:rPr>
              <a:t>4TH MARCH 2023</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DF7EE"/>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6915" r="7089" b="0"/>
          <a:stretch>
            <a:fillRect/>
          </a:stretch>
        </p:blipFill>
        <p:spPr>
          <a:xfrm flipH="false" flipV="false" rot="0">
            <a:off x="-291860" y="5525445"/>
            <a:ext cx="5131434" cy="5141034"/>
          </a:xfrm>
          <a:prstGeom prst="rect">
            <a:avLst/>
          </a:prstGeom>
        </p:spPr>
      </p:pic>
      <p:pic>
        <p:nvPicPr>
          <p:cNvPr name="Picture 3" id="3"/>
          <p:cNvPicPr>
            <a:picLocks noChangeAspect="true"/>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l="7004" t="7095" r="7089" b="0"/>
          <a:stretch>
            <a:fillRect/>
          </a:stretch>
        </p:blipFill>
        <p:spPr>
          <a:xfrm flipH="false" flipV="false" rot="0">
            <a:off x="4839575" y="5525445"/>
            <a:ext cx="4744554" cy="5131114"/>
          </a:xfrm>
          <a:prstGeom prst="rect">
            <a:avLst/>
          </a:prstGeom>
        </p:spPr>
      </p:pic>
      <p:pic>
        <p:nvPicPr>
          <p:cNvPr name="Picture 4" id="4"/>
          <p:cNvPicPr>
            <a:picLocks noChangeAspect="true"/>
          </p:cNvPicPr>
          <p:nvPr/>
        </p:nvPicPr>
        <p:blipFill>
          <a:blip r:embed="rId4">
            <a:alphaModFix amt="62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52390" r="2500" b="0"/>
          <a:stretch>
            <a:fillRect/>
          </a:stretch>
        </p:blipFill>
        <p:spPr>
          <a:xfrm flipH="false" flipV="false" rot="0">
            <a:off x="11581258" y="5396834"/>
            <a:ext cx="10014697" cy="4890166"/>
          </a:xfrm>
          <a:prstGeom prst="rect">
            <a:avLst/>
          </a:prstGeom>
        </p:spPr>
      </p:pic>
      <p:pic>
        <p:nvPicPr>
          <p:cNvPr name="Picture 5" id="5"/>
          <p:cNvPicPr>
            <a:picLocks noChangeAspect="true"/>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l="7004" t="6915" r="63948" b="0"/>
          <a:stretch>
            <a:fillRect/>
          </a:stretch>
        </p:blipFill>
        <p:spPr>
          <a:xfrm flipH="false" flipV="false" rot="0">
            <a:off x="9584128" y="5525445"/>
            <a:ext cx="1604251" cy="5141034"/>
          </a:xfrm>
          <a:prstGeom prst="rect">
            <a:avLst/>
          </a:prstGeom>
        </p:spPr>
      </p:pic>
      <p:pic>
        <p:nvPicPr>
          <p:cNvPr name="Picture 6" id="6"/>
          <p:cNvPicPr>
            <a:picLocks noChangeAspect="true"/>
          </p:cNvPicPr>
          <p:nvPr/>
        </p:nvPicPr>
        <p:blipFill>
          <a:blip r:embed="rId6">
            <a:alphaModFix amt="69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true" rot="0">
            <a:off x="-4755047" y="-534323"/>
            <a:ext cx="10694760" cy="5444605"/>
          </a:xfrm>
          <a:prstGeom prst="rect">
            <a:avLst/>
          </a:prstGeom>
        </p:spPr>
      </p:pic>
      <p:pic>
        <p:nvPicPr>
          <p:cNvPr name="Picture 7" id="7"/>
          <p:cNvPicPr>
            <a:picLocks noChangeAspect="true"/>
          </p:cNvPicPr>
          <p:nvPr/>
        </p:nvPicPr>
        <p:blipFill>
          <a:blip r:embed="rId8">
            <a:alphaModFix amt="69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true" rot="-659075">
            <a:off x="-1693008" y="-125999"/>
            <a:ext cx="5030940" cy="2561206"/>
          </a:xfrm>
          <a:prstGeom prst="rect">
            <a:avLst/>
          </a:prstGeom>
        </p:spPr>
      </p:pic>
      <p:grpSp>
        <p:nvGrpSpPr>
          <p:cNvPr name="Group 8" id="8"/>
          <p:cNvGrpSpPr/>
          <p:nvPr/>
        </p:nvGrpSpPr>
        <p:grpSpPr>
          <a:xfrm rot="0">
            <a:off x="882668" y="1028700"/>
            <a:ext cx="5239575" cy="3324845"/>
            <a:chOff x="0" y="0"/>
            <a:chExt cx="47419088" cy="30090443"/>
          </a:xfrm>
        </p:grpSpPr>
        <p:sp>
          <p:nvSpPr>
            <p:cNvPr name="Freeform 9" id="9"/>
            <p:cNvSpPr/>
            <p:nvPr/>
          </p:nvSpPr>
          <p:spPr>
            <a:xfrm>
              <a:off x="72390" y="72390"/>
              <a:ext cx="47274308" cy="29945663"/>
            </a:xfrm>
            <a:custGeom>
              <a:avLst/>
              <a:gdLst/>
              <a:ahLst/>
              <a:cxnLst/>
              <a:rect r="r" b="b" t="t" l="l"/>
              <a:pathLst>
                <a:path h="29945663" w="47274308">
                  <a:moveTo>
                    <a:pt x="0" y="0"/>
                  </a:moveTo>
                  <a:lnTo>
                    <a:pt x="47274308" y="0"/>
                  </a:lnTo>
                  <a:lnTo>
                    <a:pt x="47274308" y="29945663"/>
                  </a:lnTo>
                  <a:lnTo>
                    <a:pt x="0" y="29945663"/>
                  </a:lnTo>
                  <a:lnTo>
                    <a:pt x="0" y="0"/>
                  </a:lnTo>
                  <a:close/>
                </a:path>
              </a:pathLst>
            </a:custGeom>
            <a:solidFill>
              <a:srgbClr val="FDB0D6"/>
            </a:solidFill>
          </p:spPr>
        </p:sp>
        <p:sp>
          <p:nvSpPr>
            <p:cNvPr name="Freeform 10" id="10"/>
            <p:cNvSpPr/>
            <p:nvPr/>
          </p:nvSpPr>
          <p:spPr>
            <a:xfrm>
              <a:off x="0" y="0"/>
              <a:ext cx="47419087" cy="30090442"/>
            </a:xfrm>
            <a:custGeom>
              <a:avLst/>
              <a:gdLst/>
              <a:ahLst/>
              <a:cxnLst/>
              <a:rect r="r" b="b" t="t" l="l"/>
              <a:pathLst>
                <a:path h="30090442" w="47419087">
                  <a:moveTo>
                    <a:pt x="47274308" y="29945664"/>
                  </a:moveTo>
                  <a:lnTo>
                    <a:pt x="47419087" y="29945664"/>
                  </a:lnTo>
                  <a:lnTo>
                    <a:pt x="47419087" y="30090442"/>
                  </a:lnTo>
                  <a:lnTo>
                    <a:pt x="47274308" y="30090442"/>
                  </a:lnTo>
                  <a:lnTo>
                    <a:pt x="47274308" y="29945664"/>
                  </a:lnTo>
                  <a:close/>
                  <a:moveTo>
                    <a:pt x="0" y="144780"/>
                  </a:moveTo>
                  <a:lnTo>
                    <a:pt x="144780" y="144780"/>
                  </a:lnTo>
                  <a:lnTo>
                    <a:pt x="144780" y="29945664"/>
                  </a:lnTo>
                  <a:lnTo>
                    <a:pt x="0" y="29945664"/>
                  </a:lnTo>
                  <a:lnTo>
                    <a:pt x="0" y="144780"/>
                  </a:lnTo>
                  <a:close/>
                  <a:moveTo>
                    <a:pt x="0" y="29945664"/>
                  </a:moveTo>
                  <a:lnTo>
                    <a:pt x="144780" y="29945664"/>
                  </a:lnTo>
                  <a:lnTo>
                    <a:pt x="144780" y="30090442"/>
                  </a:lnTo>
                  <a:lnTo>
                    <a:pt x="0" y="30090442"/>
                  </a:lnTo>
                  <a:lnTo>
                    <a:pt x="0" y="29945664"/>
                  </a:lnTo>
                  <a:close/>
                  <a:moveTo>
                    <a:pt x="47274308" y="144780"/>
                  </a:moveTo>
                  <a:lnTo>
                    <a:pt x="47419087" y="144780"/>
                  </a:lnTo>
                  <a:lnTo>
                    <a:pt x="47419087" y="29945664"/>
                  </a:lnTo>
                  <a:lnTo>
                    <a:pt x="47274308" y="29945664"/>
                  </a:lnTo>
                  <a:lnTo>
                    <a:pt x="47274308" y="144780"/>
                  </a:lnTo>
                  <a:close/>
                  <a:moveTo>
                    <a:pt x="144780" y="29945664"/>
                  </a:moveTo>
                  <a:lnTo>
                    <a:pt x="47274308" y="29945664"/>
                  </a:lnTo>
                  <a:lnTo>
                    <a:pt x="47274308" y="30090442"/>
                  </a:lnTo>
                  <a:lnTo>
                    <a:pt x="144780" y="30090442"/>
                  </a:lnTo>
                  <a:lnTo>
                    <a:pt x="144780" y="29945664"/>
                  </a:lnTo>
                  <a:close/>
                  <a:moveTo>
                    <a:pt x="47274308" y="0"/>
                  </a:moveTo>
                  <a:lnTo>
                    <a:pt x="47419087" y="0"/>
                  </a:lnTo>
                  <a:lnTo>
                    <a:pt x="47419087" y="144780"/>
                  </a:lnTo>
                  <a:lnTo>
                    <a:pt x="47274308" y="144780"/>
                  </a:lnTo>
                  <a:lnTo>
                    <a:pt x="47274308" y="0"/>
                  </a:lnTo>
                  <a:close/>
                  <a:moveTo>
                    <a:pt x="0" y="0"/>
                  </a:moveTo>
                  <a:lnTo>
                    <a:pt x="144780" y="0"/>
                  </a:lnTo>
                  <a:lnTo>
                    <a:pt x="144780" y="144780"/>
                  </a:lnTo>
                  <a:lnTo>
                    <a:pt x="0" y="144780"/>
                  </a:lnTo>
                  <a:lnTo>
                    <a:pt x="0" y="0"/>
                  </a:lnTo>
                  <a:close/>
                  <a:moveTo>
                    <a:pt x="144780" y="0"/>
                  </a:moveTo>
                  <a:lnTo>
                    <a:pt x="47274308" y="0"/>
                  </a:lnTo>
                  <a:lnTo>
                    <a:pt x="47274308" y="144780"/>
                  </a:lnTo>
                  <a:lnTo>
                    <a:pt x="144780" y="144780"/>
                  </a:lnTo>
                  <a:lnTo>
                    <a:pt x="144780" y="0"/>
                  </a:lnTo>
                  <a:close/>
                </a:path>
              </a:pathLst>
            </a:custGeom>
            <a:solidFill>
              <a:srgbClr val="040708"/>
            </a:solidFill>
          </p:spPr>
        </p:sp>
      </p:grpSp>
      <p:grpSp>
        <p:nvGrpSpPr>
          <p:cNvPr name="Group 11" id="11"/>
          <p:cNvGrpSpPr/>
          <p:nvPr/>
        </p:nvGrpSpPr>
        <p:grpSpPr>
          <a:xfrm rot="0">
            <a:off x="1065198" y="2680435"/>
            <a:ext cx="4874515" cy="1501617"/>
            <a:chOff x="0" y="0"/>
            <a:chExt cx="44115235" cy="13589898"/>
          </a:xfrm>
        </p:grpSpPr>
        <p:sp>
          <p:nvSpPr>
            <p:cNvPr name="Freeform 12" id="12"/>
            <p:cNvSpPr/>
            <p:nvPr/>
          </p:nvSpPr>
          <p:spPr>
            <a:xfrm>
              <a:off x="72390" y="72390"/>
              <a:ext cx="43970453" cy="13445118"/>
            </a:xfrm>
            <a:custGeom>
              <a:avLst/>
              <a:gdLst/>
              <a:ahLst/>
              <a:cxnLst/>
              <a:rect r="r" b="b" t="t" l="l"/>
              <a:pathLst>
                <a:path h="13445118" w="43970453">
                  <a:moveTo>
                    <a:pt x="0" y="0"/>
                  </a:moveTo>
                  <a:lnTo>
                    <a:pt x="43970453" y="0"/>
                  </a:lnTo>
                  <a:lnTo>
                    <a:pt x="43970453" y="13445118"/>
                  </a:lnTo>
                  <a:lnTo>
                    <a:pt x="0" y="13445118"/>
                  </a:lnTo>
                  <a:lnTo>
                    <a:pt x="0" y="0"/>
                  </a:lnTo>
                  <a:close/>
                </a:path>
              </a:pathLst>
            </a:custGeom>
            <a:solidFill>
              <a:srgbClr val="FBF5E7"/>
            </a:solidFill>
          </p:spPr>
        </p:sp>
        <p:sp>
          <p:nvSpPr>
            <p:cNvPr name="Freeform 13" id="13"/>
            <p:cNvSpPr/>
            <p:nvPr/>
          </p:nvSpPr>
          <p:spPr>
            <a:xfrm>
              <a:off x="0" y="0"/>
              <a:ext cx="44115236" cy="13589899"/>
            </a:xfrm>
            <a:custGeom>
              <a:avLst/>
              <a:gdLst/>
              <a:ahLst/>
              <a:cxnLst/>
              <a:rect r="r" b="b" t="t" l="l"/>
              <a:pathLst>
                <a:path h="13589899" w="44115236">
                  <a:moveTo>
                    <a:pt x="43970454" y="13445119"/>
                  </a:moveTo>
                  <a:lnTo>
                    <a:pt x="44115236" y="13445119"/>
                  </a:lnTo>
                  <a:lnTo>
                    <a:pt x="44115236" y="13589899"/>
                  </a:lnTo>
                  <a:lnTo>
                    <a:pt x="43970454" y="13589899"/>
                  </a:lnTo>
                  <a:lnTo>
                    <a:pt x="43970454" y="13445119"/>
                  </a:lnTo>
                  <a:close/>
                  <a:moveTo>
                    <a:pt x="0" y="144780"/>
                  </a:moveTo>
                  <a:lnTo>
                    <a:pt x="144780" y="144780"/>
                  </a:lnTo>
                  <a:lnTo>
                    <a:pt x="144780" y="13445119"/>
                  </a:lnTo>
                  <a:lnTo>
                    <a:pt x="0" y="13445119"/>
                  </a:lnTo>
                  <a:lnTo>
                    <a:pt x="0" y="144780"/>
                  </a:lnTo>
                  <a:close/>
                  <a:moveTo>
                    <a:pt x="0" y="13445119"/>
                  </a:moveTo>
                  <a:lnTo>
                    <a:pt x="144780" y="13445119"/>
                  </a:lnTo>
                  <a:lnTo>
                    <a:pt x="144780" y="13589899"/>
                  </a:lnTo>
                  <a:lnTo>
                    <a:pt x="0" y="13589899"/>
                  </a:lnTo>
                  <a:lnTo>
                    <a:pt x="0" y="13445119"/>
                  </a:lnTo>
                  <a:close/>
                  <a:moveTo>
                    <a:pt x="43970454" y="144780"/>
                  </a:moveTo>
                  <a:lnTo>
                    <a:pt x="44115236" y="144780"/>
                  </a:lnTo>
                  <a:lnTo>
                    <a:pt x="44115236" y="13445119"/>
                  </a:lnTo>
                  <a:lnTo>
                    <a:pt x="43970454" y="13445119"/>
                  </a:lnTo>
                  <a:lnTo>
                    <a:pt x="43970454" y="144780"/>
                  </a:lnTo>
                  <a:close/>
                  <a:moveTo>
                    <a:pt x="144780" y="13445119"/>
                  </a:moveTo>
                  <a:lnTo>
                    <a:pt x="43970454" y="13445119"/>
                  </a:lnTo>
                  <a:lnTo>
                    <a:pt x="43970454" y="13589899"/>
                  </a:lnTo>
                  <a:lnTo>
                    <a:pt x="144780" y="13589899"/>
                  </a:lnTo>
                  <a:lnTo>
                    <a:pt x="144780" y="13445119"/>
                  </a:lnTo>
                  <a:close/>
                  <a:moveTo>
                    <a:pt x="43970454" y="0"/>
                  </a:moveTo>
                  <a:lnTo>
                    <a:pt x="44115236" y="0"/>
                  </a:lnTo>
                  <a:lnTo>
                    <a:pt x="44115236" y="144780"/>
                  </a:lnTo>
                  <a:lnTo>
                    <a:pt x="43970454" y="144780"/>
                  </a:lnTo>
                  <a:lnTo>
                    <a:pt x="43970454" y="0"/>
                  </a:lnTo>
                  <a:close/>
                  <a:moveTo>
                    <a:pt x="0" y="0"/>
                  </a:moveTo>
                  <a:lnTo>
                    <a:pt x="144780" y="0"/>
                  </a:lnTo>
                  <a:lnTo>
                    <a:pt x="144780" y="144780"/>
                  </a:lnTo>
                  <a:lnTo>
                    <a:pt x="0" y="144780"/>
                  </a:lnTo>
                  <a:lnTo>
                    <a:pt x="0" y="0"/>
                  </a:lnTo>
                  <a:close/>
                  <a:moveTo>
                    <a:pt x="144780" y="0"/>
                  </a:moveTo>
                  <a:lnTo>
                    <a:pt x="43970454" y="0"/>
                  </a:lnTo>
                  <a:lnTo>
                    <a:pt x="43970454" y="144780"/>
                  </a:lnTo>
                  <a:lnTo>
                    <a:pt x="144780" y="144780"/>
                  </a:lnTo>
                  <a:lnTo>
                    <a:pt x="144780" y="0"/>
                  </a:lnTo>
                  <a:close/>
                </a:path>
              </a:pathLst>
            </a:custGeom>
            <a:solidFill>
              <a:srgbClr val="040708"/>
            </a:solidFill>
          </p:spPr>
        </p:sp>
      </p:grpSp>
      <p:sp>
        <p:nvSpPr>
          <p:cNvPr name="TextBox 14" id="14"/>
          <p:cNvSpPr txBox="true"/>
          <p:nvPr/>
        </p:nvSpPr>
        <p:spPr>
          <a:xfrm rot="0">
            <a:off x="1065198" y="1339749"/>
            <a:ext cx="4874515" cy="1130300"/>
          </a:xfrm>
          <a:prstGeom prst="rect">
            <a:avLst/>
          </a:prstGeom>
        </p:spPr>
        <p:txBody>
          <a:bodyPr anchor="t" rtlCol="false" tIns="0" lIns="0" bIns="0" rIns="0">
            <a:spAutoFit/>
          </a:bodyPr>
          <a:lstStyle/>
          <a:p>
            <a:pPr algn="ctr">
              <a:lnSpc>
                <a:spcPts val="4400"/>
              </a:lnSpc>
            </a:pPr>
            <a:r>
              <a:rPr lang="en-US" sz="4000" spc="104">
                <a:solidFill>
                  <a:srgbClr val="000000"/>
                </a:solidFill>
                <a:latin typeface="Anton"/>
              </a:rPr>
              <a:t>PHYSICAL CHARACTERISTICS</a:t>
            </a:r>
          </a:p>
        </p:txBody>
      </p:sp>
      <p:grpSp>
        <p:nvGrpSpPr>
          <p:cNvPr name="Group 15" id="15"/>
          <p:cNvGrpSpPr/>
          <p:nvPr/>
        </p:nvGrpSpPr>
        <p:grpSpPr>
          <a:xfrm rot="0">
            <a:off x="6524213" y="1028700"/>
            <a:ext cx="5239575" cy="3324845"/>
            <a:chOff x="0" y="0"/>
            <a:chExt cx="47419088" cy="30090443"/>
          </a:xfrm>
        </p:grpSpPr>
        <p:sp>
          <p:nvSpPr>
            <p:cNvPr name="Freeform 16" id="16"/>
            <p:cNvSpPr/>
            <p:nvPr/>
          </p:nvSpPr>
          <p:spPr>
            <a:xfrm>
              <a:off x="72390" y="72390"/>
              <a:ext cx="47274308" cy="29945663"/>
            </a:xfrm>
            <a:custGeom>
              <a:avLst/>
              <a:gdLst/>
              <a:ahLst/>
              <a:cxnLst/>
              <a:rect r="r" b="b" t="t" l="l"/>
              <a:pathLst>
                <a:path h="29945663" w="47274308">
                  <a:moveTo>
                    <a:pt x="0" y="0"/>
                  </a:moveTo>
                  <a:lnTo>
                    <a:pt x="47274308" y="0"/>
                  </a:lnTo>
                  <a:lnTo>
                    <a:pt x="47274308" y="29945663"/>
                  </a:lnTo>
                  <a:lnTo>
                    <a:pt x="0" y="29945663"/>
                  </a:lnTo>
                  <a:lnTo>
                    <a:pt x="0" y="0"/>
                  </a:lnTo>
                  <a:close/>
                </a:path>
              </a:pathLst>
            </a:custGeom>
            <a:solidFill>
              <a:srgbClr val="50E4A4"/>
            </a:solidFill>
          </p:spPr>
        </p:sp>
        <p:sp>
          <p:nvSpPr>
            <p:cNvPr name="Freeform 17" id="17"/>
            <p:cNvSpPr/>
            <p:nvPr/>
          </p:nvSpPr>
          <p:spPr>
            <a:xfrm>
              <a:off x="0" y="0"/>
              <a:ext cx="47419087" cy="30090442"/>
            </a:xfrm>
            <a:custGeom>
              <a:avLst/>
              <a:gdLst/>
              <a:ahLst/>
              <a:cxnLst/>
              <a:rect r="r" b="b" t="t" l="l"/>
              <a:pathLst>
                <a:path h="30090442" w="47419087">
                  <a:moveTo>
                    <a:pt x="47274308" y="29945664"/>
                  </a:moveTo>
                  <a:lnTo>
                    <a:pt x="47419087" y="29945664"/>
                  </a:lnTo>
                  <a:lnTo>
                    <a:pt x="47419087" y="30090442"/>
                  </a:lnTo>
                  <a:lnTo>
                    <a:pt x="47274308" y="30090442"/>
                  </a:lnTo>
                  <a:lnTo>
                    <a:pt x="47274308" y="29945664"/>
                  </a:lnTo>
                  <a:close/>
                  <a:moveTo>
                    <a:pt x="0" y="144780"/>
                  </a:moveTo>
                  <a:lnTo>
                    <a:pt x="144780" y="144780"/>
                  </a:lnTo>
                  <a:lnTo>
                    <a:pt x="144780" y="29945664"/>
                  </a:lnTo>
                  <a:lnTo>
                    <a:pt x="0" y="29945664"/>
                  </a:lnTo>
                  <a:lnTo>
                    <a:pt x="0" y="144780"/>
                  </a:lnTo>
                  <a:close/>
                  <a:moveTo>
                    <a:pt x="0" y="29945664"/>
                  </a:moveTo>
                  <a:lnTo>
                    <a:pt x="144780" y="29945664"/>
                  </a:lnTo>
                  <a:lnTo>
                    <a:pt x="144780" y="30090442"/>
                  </a:lnTo>
                  <a:lnTo>
                    <a:pt x="0" y="30090442"/>
                  </a:lnTo>
                  <a:lnTo>
                    <a:pt x="0" y="29945664"/>
                  </a:lnTo>
                  <a:close/>
                  <a:moveTo>
                    <a:pt x="47274308" y="144780"/>
                  </a:moveTo>
                  <a:lnTo>
                    <a:pt x="47419087" y="144780"/>
                  </a:lnTo>
                  <a:lnTo>
                    <a:pt x="47419087" y="29945664"/>
                  </a:lnTo>
                  <a:lnTo>
                    <a:pt x="47274308" y="29945664"/>
                  </a:lnTo>
                  <a:lnTo>
                    <a:pt x="47274308" y="144780"/>
                  </a:lnTo>
                  <a:close/>
                  <a:moveTo>
                    <a:pt x="144780" y="29945664"/>
                  </a:moveTo>
                  <a:lnTo>
                    <a:pt x="47274308" y="29945664"/>
                  </a:lnTo>
                  <a:lnTo>
                    <a:pt x="47274308" y="30090442"/>
                  </a:lnTo>
                  <a:lnTo>
                    <a:pt x="144780" y="30090442"/>
                  </a:lnTo>
                  <a:lnTo>
                    <a:pt x="144780" y="29945664"/>
                  </a:lnTo>
                  <a:close/>
                  <a:moveTo>
                    <a:pt x="47274308" y="0"/>
                  </a:moveTo>
                  <a:lnTo>
                    <a:pt x="47419087" y="0"/>
                  </a:lnTo>
                  <a:lnTo>
                    <a:pt x="47419087" y="144780"/>
                  </a:lnTo>
                  <a:lnTo>
                    <a:pt x="47274308" y="144780"/>
                  </a:lnTo>
                  <a:lnTo>
                    <a:pt x="47274308" y="0"/>
                  </a:lnTo>
                  <a:close/>
                  <a:moveTo>
                    <a:pt x="0" y="0"/>
                  </a:moveTo>
                  <a:lnTo>
                    <a:pt x="144780" y="0"/>
                  </a:lnTo>
                  <a:lnTo>
                    <a:pt x="144780" y="144780"/>
                  </a:lnTo>
                  <a:lnTo>
                    <a:pt x="0" y="144780"/>
                  </a:lnTo>
                  <a:lnTo>
                    <a:pt x="0" y="0"/>
                  </a:lnTo>
                  <a:close/>
                  <a:moveTo>
                    <a:pt x="144780" y="0"/>
                  </a:moveTo>
                  <a:lnTo>
                    <a:pt x="47274308" y="0"/>
                  </a:lnTo>
                  <a:lnTo>
                    <a:pt x="47274308" y="144780"/>
                  </a:lnTo>
                  <a:lnTo>
                    <a:pt x="144780" y="144780"/>
                  </a:lnTo>
                  <a:lnTo>
                    <a:pt x="144780" y="0"/>
                  </a:lnTo>
                  <a:close/>
                </a:path>
              </a:pathLst>
            </a:custGeom>
            <a:solidFill>
              <a:srgbClr val="040708"/>
            </a:solidFill>
          </p:spPr>
        </p:sp>
      </p:grpSp>
      <p:grpSp>
        <p:nvGrpSpPr>
          <p:cNvPr name="Group 18" id="18"/>
          <p:cNvGrpSpPr/>
          <p:nvPr/>
        </p:nvGrpSpPr>
        <p:grpSpPr>
          <a:xfrm rot="0">
            <a:off x="6706742" y="2659060"/>
            <a:ext cx="4874515" cy="1501617"/>
            <a:chOff x="0" y="0"/>
            <a:chExt cx="44115235" cy="13589898"/>
          </a:xfrm>
        </p:grpSpPr>
        <p:sp>
          <p:nvSpPr>
            <p:cNvPr name="Freeform 19" id="19"/>
            <p:cNvSpPr/>
            <p:nvPr/>
          </p:nvSpPr>
          <p:spPr>
            <a:xfrm>
              <a:off x="72390" y="72390"/>
              <a:ext cx="43970453" cy="13445118"/>
            </a:xfrm>
            <a:custGeom>
              <a:avLst/>
              <a:gdLst/>
              <a:ahLst/>
              <a:cxnLst/>
              <a:rect r="r" b="b" t="t" l="l"/>
              <a:pathLst>
                <a:path h="13445118" w="43970453">
                  <a:moveTo>
                    <a:pt x="0" y="0"/>
                  </a:moveTo>
                  <a:lnTo>
                    <a:pt x="43970453" y="0"/>
                  </a:lnTo>
                  <a:lnTo>
                    <a:pt x="43970453" y="13445118"/>
                  </a:lnTo>
                  <a:lnTo>
                    <a:pt x="0" y="13445118"/>
                  </a:lnTo>
                  <a:lnTo>
                    <a:pt x="0" y="0"/>
                  </a:lnTo>
                  <a:close/>
                </a:path>
              </a:pathLst>
            </a:custGeom>
            <a:solidFill>
              <a:srgbClr val="FBF5E7"/>
            </a:solidFill>
          </p:spPr>
        </p:sp>
        <p:sp>
          <p:nvSpPr>
            <p:cNvPr name="Freeform 20" id="20"/>
            <p:cNvSpPr/>
            <p:nvPr/>
          </p:nvSpPr>
          <p:spPr>
            <a:xfrm>
              <a:off x="0" y="0"/>
              <a:ext cx="44115236" cy="13589899"/>
            </a:xfrm>
            <a:custGeom>
              <a:avLst/>
              <a:gdLst/>
              <a:ahLst/>
              <a:cxnLst/>
              <a:rect r="r" b="b" t="t" l="l"/>
              <a:pathLst>
                <a:path h="13589899" w="44115236">
                  <a:moveTo>
                    <a:pt x="43970454" y="13445119"/>
                  </a:moveTo>
                  <a:lnTo>
                    <a:pt x="44115236" y="13445119"/>
                  </a:lnTo>
                  <a:lnTo>
                    <a:pt x="44115236" y="13589899"/>
                  </a:lnTo>
                  <a:lnTo>
                    <a:pt x="43970454" y="13589899"/>
                  </a:lnTo>
                  <a:lnTo>
                    <a:pt x="43970454" y="13445119"/>
                  </a:lnTo>
                  <a:close/>
                  <a:moveTo>
                    <a:pt x="0" y="144780"/>
                  </a:moveTo>
                  <a:lnTo>
                    <a:pt x="144780" y="144780"/>
                  </a:lnTo>
                  <a:lnTo>
                    <a:pt x="144780" y="13445119"/>
                  </a:lnTo>
                  <a:lnTo>
                    <a:pt x="0" y="13445119"/>
                  </a:lnTo>
                  <a:lnTo>
                    <a:pt x="0" y="144780"/>
                  </a:lnTo>
                  <a:close/>
                  <a:moveTo>
                    <a:pt x="0" y="13445119"/>
                  </a:moveTo>
                  <a:lnTo>
                    <a:pt x="144780" y="13445119"/>
                  </a:lnTo>
                  <a:lnTo>
                    <a:pt x="144780" y="13589899"/>
                  </a:lnTo>
                  <a:lnTo>
                    <a:pt x="0" y="13589899"/>
                  </a:lnTo>
                  <a:lnTo>
                    <a:pt x="0" y="13445119"/>
                  </a:lnTo>
                  <a:close/>
                  <a:moveTo>
                    <a:pt x="43970454" y="144780"/>
                  </a:moveTo>
                  <a:lnTo>
                    <a:pt x="44115236" y="144780"/>
                  </a:lnTo>
                  <a:lnTo>
                    <a:pt x="44115236" y="13445119"/>
                  </a:lnTo>
                  <a:lnTo>
                    <a:pt x="43970454" y="13445119"/>
                  </a:lnTo>
                  <a:lnTo>
                    <a:pt x="43970454" y="144780"/>
                  </a:lnTo>
                  <a:close/>
                  <a:moveTo>
                    <a:pt x="144780" y="13445119"/>
                  </a:moveTo>
                  <a:lnTo>
                    <a:pt x="43970454" y="13445119"/>
                  </a:lnTo>
                  <a:lnTo>
                    <a:pt x="43970454" y="13589899"/>
                  </a:lnTo>
                  <a:lnTo>
                    <a:pt x="144780" y="13589899"/>
                  </a:lnTo>
                  <a:lnTo>
                    <a:pt x="144780" y="13445119"/>
                  </a:lnTo>
                  <a:close/>
                  <a:moveTo>
                    <a:pt x="43970454" y="0"/>
                  </a:moveTo>
                  <a:lnTo>
                    <a:pt x="44115236" y="0"/>
                  </a:lnTo>
                  <a:lnTo>
                    <a:pt x="44115236" y="144780"/>
                  </a:lnTo>
                  <a:lnTo>
                    <a:pt x="43970454" y="144780"/>
                  </a:lnTo>
                  <a:lnTo>
                    <a:pt x="43970454" y="0"/>
                  </a:lnTo>
                  <a:close/>
                  <a:moveTo>
                    <a:pt x="0" y="0"/>
                  </a:moveTo>
                  <a:lnTo>
                    <a:pt x="144780" y="0"/>
                  </a:lnTo>
                  <a:lnTo>
                    <a:pt x="144780" y="144780"/>
                  </a:lnTo>
                  <a:lnTo>
                    <a:pt x="0" y="144780"/>
                  </a:lnTo>
                  <a:lnTo>
                    <a:pt x="0" y="0"/>
                  </a:lnTo>
                  <a:close/>
                  <a:moveTo>
                    <a:pt x="144780" y="0"/>
                  </a:moveTo>
                  <a:lnTo>
                    <a:pt x="43970454" y="0"/>
                  </a:lnTo>
                  <a:lnTo>
                    <a:pt x="43970454" y="144780"/>
                  </a:lnTo>
                  <a:lnTo>
                    <a:pt x="144780" y="144780"/>
                  </a:lnTo>
                  <a:lnTo>
                    <a:pt x="144780" y="0"/>
                  </a:lnTo>
                  <a:close/>
                </a:path>
              </a:pathLst>
            </a:custGeom>
            <a:solidFill>
              <a:srgbClr val="040708"/>
            </a:solidFill>
          </p:spPr>
        </p:sp>
      </p:grpSp>
      <p:grpSp>
        <p:nvGrpSpPr>
          <p:cNvPr name="Group 21" id="21"/>
          <p:cNvGrpSpPr/>
          <p:nvPr/>
        </p:nvGrpSpPr>
        <p:grpSpPr>
          <a:xfrm rot="0">
            <a:off x="12165757" y="1028700"/>
            <a:ext cx="5239575" cy="3324845"/>
            <a:chOff x="0" y="0"/>
            <a:chExt cx="47419088" cy="30090443"/>
          </a:xfrm>
        </p:grpSpPr>
        <p:sp>
          <p:nvSpPr>
            <p:cNvPr name="Freeform 22" id="22"/>
            <p:cNvSpPr/>
            <p:nvPr/>
          </p:nvSpPr>
          <p:spPr>
            <a:xfrm>
              <a:off x="72390" y="72390"/>
              <a:ext cx="47274308" cy="29945663"/>
            </a:xfrm>
            <a:custGeom>
              <a:avLst/>
              <a:gdLst/>
              <a:ahLst/>
              <a:cxnLst/>
              <a:rect r="r" b="b" t="t" l="l"/>
              <a:pathLst>
                <a:path h="29945663" w="47274308">
                  <a:moveTo>
                    <a:pt x="0" y="0"/>
                  </a:moveTo>
                  <a:lnTo>
                    <a:pt x="47274308" y="0"/>
                  </a:lnTo>
                  <a:lnTo>
                    <a:pt x="47274308" y="29945663"/>
                  </a:lnTo>
                  <a:lnTo>
                    <a:pt x="0" y="29945663"/>
                  </a:lnTo>
                  <a:lnTo>
                    <a:pt x="0" y="0"/>
                  </a:lnTo>
                  <a:close/>
                </a:path>
              </a:pathLst>
            </a:custGeom>
            <a:solidFill>
              <a:srgbClr val="FDB0D6"/>
            </a:solidFill>
          </p:spPr>
        </p:sp>
        <p:sp>
          <p:nvSpPr>
            <p:cNvPr name="Freeform 23" id="23"/>
            <p:cNvSpPr/>
            <p:nvPr/>
          </p:nvSpPr>
          <p:spPr>
            <a:xfrm>
              <a:off x="0" y="0"/>
              <a:ext cx="47419087" cy="30090442"/>
            </a:xfrm>
            <a:custGeom>
              <a:avLst/>
              <a:gdLst/>
              <a:ahLst/>
              <a:cxnLst/>
              <a:rect r="r" b="b" t="t" l="l"/>
              <a:pathLst>
                <a:path h="30090442" w="47419087">
                  <a:moveTo>
                    <a:pt x="47274308" y="29945664"/>
                  </a:moveTo>
                  <a:lnTo>
                    <a:pt x="47419087" y="29945664"/>
                  </a:lnTo>
                  <a:lnTo>
                    <a:pt x="47419087" y="30090442"/>
                  </a:lnTo>
                  <a:lnTo>
                    <a:pt x="47274308" y="30090442"/>
                  </a:lnTo>
                  <a:lnTo>
                    <a:pt x="47274308" y="29945664"/>
                  </a:lnTo>
                  <a:close/>
                  <a:moveTo>
                    <a:pt x="0" y="144780"/>
                  </a:moveTo>
                  <a:lnTo>
                    <a:pt x="144780" y="144780"/>
                  </a:lnTo>
                  <a:lnTo>
                    <a:pt x="144780" y="29945664"/>
                  </a:lnTo>
                  <a:lnTo>
                    <a:pt x="0" y="29945664"/>
                  </a:lnTo>
                  <a:lnTo>
                    <a:pt x="0" y="144780"/>
                  </a:lnTo>
                  <a:close/>
                  <a:moveTo>
                    <a:pt x="0" y="29945664"/>
                  </a:moveTo>
                  <a:lnTo>
                    <a:pt x="144780" y="29945664"/>
                  </a:lnTo>
                  <a:lnTo>
                    <a:pt x="144780" y="30090442"/>
                  </a:lnTo>
                  <a:lnTo>
                    <a:pt x="0" y="30090442"/>
                  </a:lnTo>
                  <a:lnTo>
                    <a:pt x="0" y="29945664"/>
                  </a:lnTo>
                  <a:close/>
                  <a:moveTo>
                    <a:pt x="47274308" y="144780"/>
                  </a:moveTo>
                  <a:lnTo>
                    <a:pt x="47419087" y="144780"/>
                  </a:lnTo>
                  <a:lnTo>
                    <a:pt x="47419087" y="29945664"/>
                  </a:lnTo>
                  <a:lnTo>
                    <a:pt x="47274308" y="29945664"/>
                  </a:lnTo>
                  <a:lnTo>
                    <a:pt x="47274308" y="144780"/>
                  </a:lnTo>
                  <a:close/>
                  <a:moveTo>
                    <a:pt x="144780" y="29945664"/>
                  </a:moveTo>
                  <a:lnTo>
                    <a:pt x="47274308" y="29945664"/>
                  </a:lnTo>
                  <a:lnTo>
                    <a:pt x="47274308" y="30090442"/>
                  </a:lnTo>
                  <a:lnTo>
                    <a:pt x="144780" y="30090442"/>
                  </a:lnTo>
                  <a:lnTo>
                    <a:pt x="144780" y="29945664"/>
                  </a:lnTo>
                  <a:close/>
                  <a:moveTo>
                    <a:pt x="47274308" y="0"/>
                  </a:moveTo>
                  <a:lnTo>
                    <a:pt x="47419087" y="0"/>
                  </a:lnTo>
                  <a:lnTo>
                    <a:pt x="47419087" y="144780"/>
                  </a:lnTo>
                  <a:lnTo>
                    <a:pt x="47274308" y="144780"/>
                  </a:lnTo>
                  <a:lnTo>
                    <a:pt x="47274308" y="0"/>
                  </a:lnTo>
                  <a:close/>
                  <a:moveTo>
                    <a:pt x="0" y="0"/>
                  </a:moveTo>
                  <a:lnTo>
                    <a:pt x="144780" y="0"/>
                  </a:lnTo>
                  <a:lnTo>
                    <a:pt x="144780" y="144780"/>
                  </a:lnTo>
                  <a:lnTo>
                    <a:pt x="0" y="144780"/>
                  </a:lnTo>
                  <a:lnTo>
                    <a:pt x="0" y="0"/>
                  </a:lnTo>
                  <a:close/>
                  <a:moveTo>
                    <a:pt x="144780" y="0"/>
                  </a:moveTo>
                  <a:lnTo>
                    <a:pt x="47274308" y="0"/>
                  </a:lnTo>
                  <a:lnTo>
                    <a:pt x="47274308" y="144780"/>
                  </a:lnTo>
                  <a:lnTo>
                    <a:pt x="144780" y="144780"/>
                  </a:lnTo>
                  <a:lnTo>
                    <a:pt x="144780" y="0"/>
                  </a:lnTo>
                  <a:close/>
                </a:path>
              </a:pathLst>
            </a:custGeom>
            <a:solidFill>
              <a:srgbClr val="040708"/>
            </a:solidFill>
          </p:spPr>
        </p:sp>
      </p:grpSp>
      <p:grpSp>
        <p:nvGrpSpPr>
          <p:cNvPr name="Group 24" id="24"/>
          <p:cNvGrpSpPr/>
          <p:nvPr/>
        </p:nvGrpSpPr>
        <p:grpSpPr>
          <a:xfrm rot="0">
            <a:off x="12348287" y="2680435"/>
            <a:ext cx="4874515" cy="1501617"/>
            <a:chOff x="0" y="0"/>
            <a:chExt cx="44115235" cy="13589898"/>
          </a:xfrm>
        </p:grpSpPr>
        <p:sp>
          <p:nvSpPr>
            <p:cNvPr name="Freeform 25" id="25"/>
            <p:cNvSpPr/>
            <p:nvPr/>
          </p:nvSpPr>
          <p:spPr>
            <a:xfrm>
              <a:off x="72390" y="72390"/>
              <a:ext cx="43970453" cy="13445118"/>
            </a:xfrm>
            <a:custGeom>
              <a:avLst/>
              <a:gdLst/>
              <a:ahLst/>
              <a:cxnLst/>
              <a:rect r="r" b="b" t="t" l="l"/>
              <a:pathLst>
                <a:path h="13445118" w="43970453">
                  <a:moveTo>
                    <a:pt x="0" y="0"/>
                  </a:moveTo>
                  <a:lnTo>
                    <a:pt x="43970453" y="0"/>
                  </a:lnTo>
                  <a:lnTo>
                    <a:pt x="43970453" y="13445118"/>
                  </a:lnTo>
                  <a:lnTo>
                    <a:pt x="0" y="13445118"/>
                  </a:lnTo>
                  <a:lnTo>
                    <a:pt x="0" y="0"/>
                  </a:lnTo>
                  <a:close/>
                </a:path>
              </a:pathLst>
            </a:custGeom>
            <a:solidFill>
              <a:srgbClr val="FBF5E7"/>
            </a:solidFill>
          </p:spPr>
        </p:sp>
        <p:sp>
          <p:nvSpPr>
            <p:cNvPr name="Freeform 26" id="26"/>
            <p:cNvSpPr/>
            <p:nvPr/>
          </p:nvSpPr>
          <p:spPr>
            <a:xfrm>
              <a:off x="0" y="0"/>
              <a:ext cx="44115236" cy="13589899"/>
            </a:xfrm>
            <a:custGeom>
              <a:avLst/>
              <a:gdLst/>
              <a:ahLst/>
              <a:cxnLst/>
              <a:rect r="r" b="b" t="t" l="l"/>
              <a:pathLst>
                <a:path h="13589899" w="44115236">
                  <a:moveTo>
                    <a:pt x="43970454" y="13445119"/>
                  </a:moveTo>
                  <a:lnTo>
                    <a:pt x="44115236" y="13445119"/>
                  </a:lnTo>
                  <a:lnTo>
                    <a:pt x="44115236" y="13589899"/>
                  </a:lnTo>
                  <a:lnTo>
                    <a:pt x="43970454" y="13589899"/>
                  </a:lnTo>
                  <a:lnTo>
                    <a:pt x="43970454" y="13445119"/>
                  </a:lnTo>
                  <a:close/>
                  <a:moveTo>
                    <a:pt x="0" y="144780"/>
                  </a:moveTo>
                  <a:lnTo>
                    <a:pt x="144780" y="144780"/>
                  </a:lnTo>
                  <a:lnTo>
                    <a:pt x="144780" y="13445119"/>
                  </a:lnTo>
                  <a:lnTo>
                    <a:pt x="0" y="13445119"/>
                  </a:lnTo>
                  <a:lnTo>
                    <a:pt x="0" y="144780"/>
                  </a:lnTo>
                  <a:close/>
                  <a:moveTo>
                    <a:pt x="0" y="13445119"/>
                  </a:moveTo>
                  <a:lnTo>
                    <a:pt x="144780" y="13445119"/>
                  </a:lnTo>
                  <a:lnTo>
                    <a:pt x="144780" y="13589899"/>
                  </a:lnTo>
                  <a:lnTo>
                    <a:pt x="0" y="13589899"/>
                  </a:lnTo>
                  <a:lnTo>
                    <a:pt x="0" y="13445119"/>
                  </a:lnTo>
                  <a:close/>
                  <a:moveTo>
                    <a:pt x="43970454" y="144780"/>
                  </a:moveTo>
                  <a:lnTo>
                    <a:pt x="44115236" y="144780"/>
                  </a:lnTo>
                  <a:lnTo>
                    <a:pt x="44115236" y="13445119"/>
                  </a:lnTo>
                  <a:lnTo>
                    <a:pt x="43970454" y="13445119"/>
                  </a:lnTo>
                  <a:lnTo>
                    <a:pt x="43970454" y="144780"/>
                  </a:lnTo>
                  <a:close/>
                  <a:moveTo>
                    <a:pt x="144780" y="13445119"/>
                  </a:moveTo>
                  <a:lnTo>
                    <a:pt x="43970454" y="13445119"/>
                  </a:lnTo>
                  <a:lnTo>
                    <a:pt x="43970454" y="13589899"/>
                  </a:lnTo>
                  <a:lnTo>
                    <a:pt x="144780" y="13589899"/>
                  </a:lnTo>
                  <a:lnTo>
                    <a:pt x="144780" y="13445119"/>
                  </a:lnTo>
                  <a:close/>
                  <a:moveTo>
                    <a:pt x="43970454" y="0"/>
                  </a:moveTo>
                  <a:lnTo>
                    <a:pt x="44115236" y="0"/>
                  </a:lnTo>
                  <a:lnTo>
                    <a:pt x="44115236" y="144780"/>
                  </a:lnTo>
                  <a:lnTo>
                    <a:pt x="43970454" y="144780"/>
                  </a:lnTo>
                  <a:lnTo>
                    <a:pt x="43970454" y="0"/>
                  </a:lnTo>
                  <a:close/>
                  <a:moveTo>
                    <a:pt x="0" y="0"/>
                  </a:moveTo>
                  <a:lnTo>
                    <a:pt x="144780" y="0"/>
                  </a:lnTo>
                  <a:lnTo>
                    <a:pt x="144780" y="144780"/>
                  </a:lnTo>
                  <a:lnTo>
                    <a:pt x="0" y="144780"/>
                  </a:lnTo>
                  <a:lnTo>
                    <a:pt x="0" y="0"/>
                  </a:lnTo>
                  <a:close/>
                  <a:moveTo>
                    <a:pt x="144780" y="0"/>
                  </a:moveTo>
                  <a:lnTo>
                    <a:pt x="43970454" y="0"/>
                  </a:lnTo>
                  <a:lnTo>
                    <a:pt x="43970454" y="144780"/>
                  </a:lnTo>
                  <a:lnTo>
                    <a:pt x="144780" y="144780"/>
                  </a:lnTo>
                  <a:lnTo>
                    <a:pt x="144780" y="0"/>
                  </a:lnTo>
                  <a:close/>
                </a:path>
              </a:pathLst>
            </a:custGeom>
            <a:solidFill>
              <a:srgbClr val="040708"/>
            </a:solidFill>
          </p:spPr>
        </p:sp>
      </p:grpSp>
      <p:sp>
        <p:nvSpPr>
          <p:cNvPr name="TextBox 27" id="27"/>
          <p:cNvSpPr txBox="true"/>
          <p:nvPr/>
        </p:nvSpPr>
        <p:spPr>
          <a:xfrm rot="0">
            <a:off x="12483990" y="3044528"/>
            <a:ext cx="4603110" cy="706755"/>
          </a:xfrm>
          <a:prstGeom prst="rect">
            <a:avLst/>
          </a:prstGeom>
        </p:spPr>
        <p:txBody>
          <a:bodyPr anchor="t" rtlCol="false" tIns="0" lIns="0" bIns="0" rIns="0">
            <a:spAutoFit/>
          </a:bodyPr>
          <a:lstStyle/>
          <a:p>
            <a:pPr algn="ctr">
              <a:lnSpc>
                <a:spcPts val="2880"/>
              </a:lnSpc>
            </a:pPr>
            <a:r>
              <a:rPr lang="en-US" sz="1800">
                <a:solidFill>
                  <a:srgbClr val="000000"/>
                </a:solidFill>
                <a:latin typeface="Open Sauce"/>
              </a:rPr>
              <a:t>Use this space to describe how the character affects the plot.</a:t>
            </a:r>
          </a:p>
        </p:txBody>
      </p:sp>
      <p:pic>
        <p:nvPicPr>
          <p:cNvPr name="Picture 28" id="28"/>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10688678" y="5563646"/>
            <a:ext cx="756877" cy="756877"/>
          </a:xfrm>
          <a:prstGeom prst="rect">
            <a:avLst/>
          </a:prstGeom>
        </p:spPr>
      </p:pic>
      <p:pic>
        <p:nvPicPr>
          <p:cNvPr name="Picture 29" id="29"/>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444024" y="8756362"/>
            <a:ext cx="756877" cy="756877"/>
          </a:xfrm>
          <a:prstGeom prst="rect">
            <a:avLst/>
          </a:prstGeom>
        </p:spPr>
      </p:pic>
      <p:pic>
        <p:nvPicPr>
          <p:cNvPr name="Picture 30" id="30"/>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0">
            <a:off x="290135" y="128960"/>
            <a:ext cx="1477130" cy="1532871"/>
          </a:xfrm>
          <a:prstGeom prst="rect">
            <a:avLst/>
          </a:prstGeom>
        </p:spPr>
      </p:pic>
      <p:pic>
        <p:nvPicPr>
          <p:cNvPr name="Picture 31" id="31"/>
          <p:cNvPicPr>
            <a:picLocks noChangeAspect="true"/>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0" t="0" r="0" b="0"/>
          <a:stretch>
            <a:fillRect/>
          </a:stretch>
        </p:blipFill>
        <p:spPr>
          <a:xfrm flipH="false" flipV="false" rot="0">
            <a:off x="16279073" y="3586206"/>
            <a:ext cx="1768419" cy="1949159"/>
          </a:xfrm>
          <a:prstGeom prst="rect">
            <a:avLst/>
          </a:prstGeom>
        </p:spPr>
      </p:pic>
      <p:grpSp>
        <p:nvGrpSpPr>
          <p:cNvPr name="Group 32" id="32"/>
          <p:cNvGrpSpPr>
            <a:grpSpLocks noChangeAspect="true"/>
          </p:cNvGrpSpPr>
          <p:nvPr/>
        </p:nvGrpSpPr>
        <p:grpSpPr>
          <a:xfrm rot="0">
            <a:off x="12828469" y="5720919"/>
            <a:ext cx="4258631" cy="4241995"/>
            <a:chOff x="0" y="0"/>
            <a:chExt cx="6502400" cy="6477000"/>
          </a:xfrm>
        </p:grpSpPr>
        <p:sp>
          <p:nvSpPr>
            <p:cNvPr name="Freeform 33" id="33"/>
            <p:cNvSpPr/>
            <p:nvPr/>
          </p:nvSpPr>
          <p:spPr>
            <a:xfrm>
              <a:off x="-23042" y="119185"/>
              <a:ext cx="6542159" cy="6244242"/>
            </a:xfrm>
            <a:custGeom>
              <a:avLst/>
              <a:gdLst/>
              <a:ahLst/>
              <a:cxnLst/>
              <a:rect r="r" b="b" t="t" l="l"/>
              <a:pathLst>
                <a:path h="6244242" w="6542159">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16"/>
              <a:stretch>
                <a:fillRect l="-24665" r="-24665" t="0" b="0"/>
              </a:stretch>
            </a:blipFill>
          </p:spPr>
        </p:sp>
        <p:sp>
          <p:nvSpPr>
            <p:cNvPr name="Freeform 34" id="34"/>
            <p:cNvSpPr/>
            <p:nvPr/>
          </p:nvSpPr>
          <p:spPr>
            <a:xfrm>
              <a:off x="73038" y="66269"/>
              <a:ext cx="6350000" cy="6349987"/>
            </a:xfrm>
            <a:custGeom>
              <a:avLst/>
              <a:gdLst/>
              <a:ahLst/>
              <a:cxnLst/>
              <a:rect r="r" b="b" t="t" l="l"/>
              <a:pathLst>
                <a:path h="6349987" w="6350000">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50E4A4"/>
            </a:solidFill>
          </p:spPr>
        </p:sp>
      </p:grpSp>
      <p:pic>
        <p:nvPicPr>
          <p:cNvPr name="Picture 35" id="35"/>
          <p:cNvPicPr>
            <a:picLocks noChangeAspect="true"/>
          </p:cNvPicPr>
          <p:nvPr/>
        </p:nvPicPr>
        <p:blipFill>
          <a:blip r:embed="rId17"/>
          <a:srcRect l="0" t="0" r="0" b="0"/>
          <a:stretch>
            <a:fillRect/>
          </a:stretch>
        </p:blipFill>
        <p:spPr>
          <a:xfrm flipH="false" flipV="false" rot="0">
            <a:off x="882668" y="895395"/>
            <a:ext cx="5207979" cy="3857160"/>
          </a:xfrm>
          <a:prstGeom prst="rect">
            <a:avLst/>
          </a:prstGeom>
        </p:spPr>
      </p:pic>
      <p:pic>
        <p:nvPicPr>
          <p:cNvPr name="Picture 36" id="36"/>
          <p:cNvPicPr>
            <a:picLocks noChangeAspect="true"/>
          </p:cNvPicPr>
          <p:nvPr/>
        </p:nvPicPr>
        <p:blipFill>
          <a:blip r:embed="rId18"/>
          <a:srcRect l="0" t="0" r="0" b="0"/>
          <a:stretch>
            <a:fillRect/>
          </a:stretch>
        </p:blipFill>
        <p:spPr>
          <a:xfrm flipH="false" flipV="false" rot="0">
            <a:off x="6524213" y="1028700"/>
            <a:ext cx="5529068" cy="3686045"/>
          </a:xfrm>
          <a:prstGeom prst="rect">
            <a:avLst/>
          </a:prstGeom>
        </p:spPr>
      </p:pic>
      <p:pic>
        <p:nvPicPr>
          <p:cNvPr name="Picture 37" id="37"/>
          <p:cNvPicPr>
            <a:picLocks noChangeAspect="true"/>
          </p:cNvPicPr>
          <p:nvPr/>
        </p:nvPicPr>
        <p:blipFill>
          <a:blip r:embed="rId19"/>
          <a:srcRect l="0" t="12763" r="0" b="33588"/>
          <a:stretch>
            <a:fillRect/>
          </a:stretch>
        </p:blipFill>
        <p:spPr>
          <a:xfrm flipH="false" flipV="false" rot="0">
            <a:off x="12199313" y="1028700"/>
            <a:ext cx="5206019" cy="3723855"/>
          </a:xfrm>
          <a:prstGeom prst="rect">
            <a:avLst/>
          </a:prstGeom>
        </p:spPr>
      </p:pic>
      <p:sp>
        <p:nvSpPr>
          <p:cNvPr name="TextBox 38" id="38"/>
          <p:cNvSpPr txBox="true"/>
          <p:nvPr/>
        </p:nvSpPr>
        <p:spPr>
          <a:xfrm rot="0">
            <a:off x="1028700" y="4667870"/>
            <a:ext cx="10295046" cy="5711219"/>
          </a:xfrm>
          <a:prstGeom prst="rect">
            <a:avLst/>
          </a:prstGeom>
        </p:spPr>
        <p:txBody>
          <a:bodyPr anchor="t" rtlCol="false" tIns="0" lIns="0" bIns="0" rIns="0">
            <a:spAutoFit/>
          </a:bodyPr>
          <a:lstStyle/>
          <a:p>
            <a:pPr algn="ctr">
              <a:lnSpc>
                <a:spcPts val="11222"/>
              </a:lnSpc>
            </a:pPr>
            <a:r>
              <a:rPr lang="en-US" sz="10202">
                <a:solidFill>
                  <a:srgbClr val="000000"/>
                </a:solidFill>
                <a:latin typeface="Anton"/>
              </a:rPr>
              <a:t> EVERY CHILD HAS THE RIGHT TO QUALITY EDUCATION AND LEARNING</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50E4A4"/>
        </a:solidFill>
      </p:bgPr>
    </p:bg>
    <p:spTree>
      <p:nvGrpSpPr>
        <p:cNvPr id="1" name=""/>
        <p:cNvGrpSpPr/>
        <p:nvPr/>
      </p:nvGrpSpPr>
      <p:grpSpPr>
        <a:xfrm>
          <a:off x="0" y="0"/>
          <a:ext cx="0" cy="0"/>
          <a:chOff x="0" y="0"/>
          <a:chExt cx="0" cy="0"/>
        </a:xfrm>
      </p:grpSpPr>
      <p:grpSp>
        <p:nvGrpSpPr>
          <p:cNvPr name="Group 2" id="2"/>
          <p:cNvGrpSpPr/>
          <p:nvPr/>
        </p:nvGrpSpPr>
        <p:grpSpPr>
          <a:xfrm rot="0">
            <a:off x="0" y="-18287"/>
            <a:ext cx="18288000" cy="4907787"/>
            <a:chOff x="0" y="0"/>
            <a:chExt cx="146550721" cy="39328508"/>
          </a:xfrm>
        </p:grpSpPr>
        <p:sp>
          <p:nvSpPr>
            <p:cNvPr name="Freeform 3" id="3"/>
            <p:cNvSpPr/>
            <p:nvPr/>
          </p:nvSpPr>
          <p:spPr>
            <a:xfrm>
              <a:off x="72390" y="72390"/>
              <a:ext cx="146405937" cy="39183729"/>
            </a:xfrm>
            <a:custGeom>
              <a:avLst/>
              <a:gdLst/>
              <a:ahLst/>
              <a:cxnLst/>
              <a:rect r="r" b="b" t="t" l="l"/>
              <a:pathLst>
                <a:path h="39183729" w="146405937">
                  <a:moveTo>
                    <a:pt x="0" y="0"/>
                  </a:moveTo>
                  <a:lnTo>
                    <a:pt x="146405937" y="0"/>
                  </a:lnTo>
                  <a:lnTo>
                    <a:pt x="146405937" y="39183729"/>
                  </a:lnTo>
                  <a:lnTo>
                    <a:pt x="0" y="39183729"/>
                  </a:lnTo>
                  <a:lnTo>
                    <a:pt x="0" y="0"/>
                  </a:lnTo>
                  <a:close/>
                </a:path>
              </a:pathLst>
            </a:custGeom>
            <a:solidFill>
              <a:srgbClr val="FDB0D6"/>
            </a:solidFill>
          </p:spPr>
        </p:sp>
        <p:sp>
          <p:nvSpPr>
            <p:cNvPr name="Freeform 4" id="4"/>
            <p:cNvSpPr/>
            <p:nvPr/>
          </p:nvSpPr>
          <p:spPr>
            <a:xfrm>
              <a:off x="0" y="0"/>
              <a:ext cx="146550720" cy="39328508"/>
            </a:xfrm>
            <a:custGeom>
              <a:avLst/>
              <a:gdLst/>
              <a:ahLst/>
              <a:cxnLst/>
              <a:rect r="r" b="b" t="t" l="l"/>
              <a:pathLst>
                <a:path h="39328508" w="146550720">
                  <a:moveTo>
                    <a:pt x="146405947" y="39183729"/>
                  </a:moveTo>
                  <a:lnTo>
                    <a:pt x="146550720" y="39183729"/>
                  </a:lnTo>
                  <a:lnTo>
                    <a:pt x="146550720" y="39328508"/>
                  </a:lnTo>
                  <a:lnTo>
                    <a:pt x="146405947" y="39328508"/>
                  </a:lnTo>
                  <a:lnTo>
                    <a:pt x="146405947" y="39183729"/>
                  </a:lnTo>
                  <a:close/>
                  <a:moveTo>
                    <a:pt x="0" y="144780"/>
                  </a:moveTo>
                  <a:lnTo>
                    <a:pt x="144780" y="144780"/>
                  </a:lnTo>
                  <a:lnTo>
                    <a:pt x="144780" y="39183729"/>
                  </a:lnTo>
                  <a:lnTo>
                    <a:pt x="0" y="39183729"/>
                  </a:lnTo>
                  <a:lnTo>
                    <a:pt x="0" y="144780"/>
                  </a:lnTo>
                  <a:close/>
                  <a:moveTo>
                    <a:pt x="0" y="39183729"/>
                  </a:moveTo>
                  <a:lnTo>
                    <a:pt x="144780" y="39183729"/>
                  </a:lnTo>
                  <a:lnTo>
                    <a:pt x="144780" y="39328508"/>
                  </a:lnTo>
                  <a:lnTo>
                    <a:pt x="0" y="39328508"/>
                  </a:lnTo>
                  <a:lnTo>
                    <a:pt x="0" y="39183729"/>
                  </a:lnTo>
                  <a:close/>
                  <a:moveTo>
                    <a:pt x="146405947" y="144780"/>
                  </a:moveTo>
                  <a:lnTo>
                    <a:pt x="146550720" y="144780"/>
                  </a:lnTo>
                  <a:lnTo>
                    <a:pt x="146550720" y="39183729"/>
                  </a:lnTo>
                  <a:lnTo>
                    <a:pt x="146405947" y="39183729"/>
                  </a:lnTo>
                  <a:lnTo>
                    <a:pt x="146405947" y="144780"/>
                  </a:lnTo>
                  <a:close/>
                  <a:moveTo>
                    <a:pt x="144780" y="39183729"/>
                  </a:moveTo>
                  <a:lnTo>
                    <a:pt x="146405947" y="39183729"/>
                  </a:lnTo>
                  <a:lnTo>
                    <a:pt x="146405947" y="39328508"/>
                  </a:lnTo>
                  <a:lnTo>
                    <a:pt x="144780" y="39328508"/>
                  </a:lnTo>
                  <a:lnTo>
                    <a:pt x="144780" y="39183729"/>
                  </a:lnTo>
                  <a:close/>
                  <a:moveTo>
                    <a:pt x="146405947" y="0"/>
                  </a:moveTo>
                  <a:lnTo>
                    <a:pt x="146550720" y="0"/>
                  </a:lnTo>
                  <a:lnTo>
                    <a:pt x="146550720" y="144780"/>
                  </a:lnTo>
                  <a:lnTo>
                    <a:pt x="146405947" y="144780"/>
                  </a:lnTo>
                  <a:lnTo>
                    <a:pt x="146405947" y="0"/>
                  </a:lnTo>
                  <a:close/>
                  <a:moveTo>
                    <a:pt x="0" y="0"/>
                  </a:moveTo>
                  <a:lnTo>
                    <a:pt x="144780" y="0"/>
                  </a:lnTo>
                  <a:lnTo>
                    <a:pt x="144780" y="144780"/>
                  </a:lnTo>
                  <a:lnTo>
                    <a:pt x="0" y="144780"/>
                  </a:lnTo>
                  <a:lnTo>
                    <a:pt x="0" y="0"/>
                  </a:lnTo>
                  <a:close/>
                  <a:moveTo>
                    <a:pt x="144780" y="0"/>
                  </a:moveTo>
                  <a:lnTo>
                    <a:pt x="146405947" y="0"/>
                  </a:lnTo>
                  <a:lnTo>
                    <a:pt x="146405947" y="144780"/>
                  </a:lnTo>
                  <a:lnTo>
                    <a:pt x="144780" y="144780"/>
                  </a:lnTo>
                  <a:lnTo>
                    <a:pt x="144780" y="0"/>
                  </a:lnTo>
                  <a:close/>
                </a:path>
              </a:pathLst>
            </a:custGeom>
            <a:solidFill>
              <a:srgbClr val="FDF7EE"/>
            </a:solidFill>
          </p:spPr>
        </p:sp>
      </p:grpSp>
      <p:grpSp>
        <p:nvGrpSpPr>
          <p:cNvPr name="Group 5" id="5"/>
          <p:cNvGrpSpPr/>
          <p:nvPr/>
        </p:nvGrpSpPr>
        <p:grpSpPr>
          <a:xfrm rot="0">
            <a:off x="-128960" y="-107567"/>
            <a:ext cx="18545920" cy="4997067"/>
            <a:chOff x="0" y="0"/>
            <a:chExt cx="148617563" cy="40043953"/>
          </a:xfrm>
        </p:grpSpPr>
        <p:sp>
          <p:nvSpPr>
            <p:cNvPr name="Freeform 6" id="6"/>
            <p:cNvSpPr/>
            <p:nvPr/>
          </p:nvSpPr>
          <p:spPr>
            <a:xfrm>
              <a:off x="72390" y="72390"/>
              <a:ext cx="148472788" cy="39899173"/>
            </a:xfrm>
            <a:custGeom>
              <a:avLst/>
              <a:gdLst/>
              <a:ahLst/>
              <a:cxnLst/>
              <a:rect r="r" b="b" t="t" l="l"/>
              <a:pathLst>
                <a:path h="39899173" w="148472788">
                  <a:moveTo>
                    <a:pt x="0" y="0"/>
                  </a:moveTo>
                  <a:lnTo>
                    <a:pt x="148472788" y="0"/>
                  </a:lnTo>
                  <a:lnTo>
                    <a:pt x="148472788" y="39899173"/>
                  </a:lnTo>
                  <a:lnTo>
                    <a:pt x="0" y="39899173"/>
                  </a:lnTo>
                  <a:lnTo>
                    <a:pt x="0" y="0"/>
                  </a:lnTo>
                  <a:close/>
                </a:path>
              </a:pathLst>
            </a:custGeom>
            <a:solidFill>
              <a:srgbClr val="FDB0D6"/>
            </a:solidFill>
          </p:spPr>
        </p:sp>
        <p:sp>
          <p:nvSpPr>
            <p:cNvPr name="Freeform 7" id="7"/>
            <p:cNvSpPr/>
            <p:nvPr/>
          </p:nvSpPr>
          <p:spPr>
            <a:xfrm>
              <a:off x="0" y="0"/>
              <a:ext cx="148617558" cy="40043953"/>
            </a:xfrm>
            <a:custGeom>
              <a:avLst/>
              <a:gdLst/>
              <a:ahLst/>
              <a:cxnLst/>
              <a:rect r="r" b="b" t="t" l="l"/>
              <a:pathLst>
                <a:path h="40043953" w="148617558">
                  <a:moveTo>
                    <a:pt x="148472785" y="39899174"/>
                  </a:moveTo>
                  <a:lnTo>
                    <a:pt x="148617558" y="39899174"/>
                  </a:lnTo>
                  <a:lnTo>
                    <a:pt x="148617558" y="40043953"/>
                  </a:lnTo>
                  <a:lnTo>
                    <a:pt x="148472785" y="40043953"/>
                  </a:lnTo>
                  <a:lnTo>
                    <a:pt x="148472785" y="39899174"/>
                  </a:lnTo>
                  <a:close/>
                  <a:moveTo>
                    <a:pt x="0" y="144780"/>
                  </a:moveTo>
                  <a:lnTo>
                    <a:pt x="144780" y="144780"/>
                  </a:lnTo>
                  <a:lnTo>
                    <a:pt x="144780" y="39899174"/>
                  </a:lnTo>
                  <a:lnTo>
                    <a:pt x="0" y="39899174"/>
                  </a:lnTo>
                  <a:lnTo>
                    <a:pt x="0" y="144780"/>
                  </a:lnTo>
                  <a:close/>
                  <a:moveTo>
                    <a:pt x="0" y="39899174"/>
                  </a:moveTo>
                  <a:lnTo>
                    <a:pt x="144780" y="39899174"/>
                  </a:lnTo>
                  <a:lnTo>
                    <a:pt x="144780" y="40043953"/>
                  </a:lnTo>
                  <a:lnTo>
                    <a:pt x="0" y="40043953"/>
                  </a:lnTo>
                  <a:lnTo>
                    <a:pt x="0" y="39899174"/>
                  </a:lnTo>
                  <a:close/>
                  <a:moveTo>
                    <a:pt x="148472785" y="144780"/>
                  </a:moveTo>
                  <a:lnTo>
                    <a:pt x="148617558" y="144780"/>
                  </a:lnTo>
                  <a:lnTo>
                    <a:pt x="148617558" y="39899174"/>
                  </a:lnTo>
                  <a:lnTo>
                    <a:pt x="148472785" y="39899174"/>
                  </a:lnTo>
                  <a:lnTo>
                    <a:pt x="148472785" y="144780"/>
                  </a:lnTo>
                  <a:close/>
                  <a:moveTo>
                    <a:pt x="144780" y="39899174"/>
                  </a:moveTo>
                  <a:lnTo>
                    <a:pt x="148472785" y="39899174"/>
                  </a:lnTo>
                  <a:lnTo>
                    <a:pt x="148472785" y="40043953"/>
                  </a:lnTo>
                  <a:lnTo>
                    <a:pt x="144780" y="40043953"/>
                  </a:lnTo>
                  <a:lnTo>
                    <a:pt x="144780" y="39899174"/>
                  </a:lnTo>
                  <a:close/>
                  <a:moveTo>
                    <a:pt x="148472785" y="0"/>
                  </a:moveTo>
                  <a:lnTo>
                    <a:pt x="148617558" y="0"/>
                  </a:lnTo>
                  <a:lnTo>
                    <a:pt x="148617558" y="144780"/>
                  </a:lnTo>
                  <a:lnTo>
                    <a:pt x="148472785" y="144780"/>
                  </a:lnTo>
                  <a:lnTo>
                    <a:pt x="148472785" y="0"/>
                  </a:lnTo>
                  <a:close/>
                  <a:moveTo>
                    <a:pt x="0" y="0"/>
                  </a:moveTo>
                  <a:lnTo>
                    <a:pt x="144780" y="0"/>
                  </a:lnTo>
                  <a:lnTo>
                    <a:pt x="144780" y="144780"/>
                  </a:lnTo>
                  <a:lnTo>
                    <a:pt x="0" y="144780"/>
                  </a:lnTo>
                  <a:lnTo>
                    <a:pt x="0" y="0"/>
                  </a:lnTo>
                  <a:close/>
                  <a:moveTo>
                    <a:pt x="144780" y="0"/>
                  </a:moveTo>
                  <a:lnTo>
                    <a:pt x="148472785" y="0"/>
                  </a:lnTo>
                  <a:lnTo>
                    <a:pt x="148472785" y="144780"/>
                  </a:lnTo>
                  <a:lnTo>
                    <a:pt x="144780" y="144780"/>
                  </a:lnTo>
                  <a:lnTo>
                    <a:pt x="144780" y="0"/>
                  </a:lnTo>
                  <a:close/>
                </a:path>
              </a:pathLst>
            </a:custGeom>
            <a:solidFill>
              <a:srgbClr val="FC97C8"/>
            </a:solidFill>
          </p:spPr>
        </p:sp>
      </p:grpSp>
      <p:pic>
        <p:nvPicPr>
          <p:cNvPr name="Picture 8" id="8"/>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30" r="6893" b="0"/>
          <a:stretch>
            <a:fillRect/>
          </a:stretch>
        </p:blipFill>
        <p:spPr>
          <a:xfrm flipH="false" flipV="false" rot="0">
            <a:off x="-279400" y="-254000"/>
            <a:ext cx="4790364" cy="5143500"/>
          </a:xfrm>
          <a:prstGeom prst="rect">
            <a:avLst/>
          </a:prstGeom>
        </p:spPr>
      </p:pic>
      <p:pic>
        <p:nvPicPr>
          <p:cNvPr name="Picture 9" id="9"/>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30" r="6893" b="0"/>
          <a:stretch>
            <a:fillRect/>
          </a:stretch>
        </p:blipFill>
        <p:spPr>
          <a:xfrm flipH="true" flipV="false" rot="0">
            <a:off x="13497636" y="4889500"/>
            <a:ext cx="5262832" cy="5650798"/>
          </a:xfrm>
          <a:prstGeom prst="rect">
            <a:avLst/>
          </a:prstGeom>
        </p:spPr>
      </p:pic>
      <p:grpSp>
        <p:nvGrpSpPr>
          <p:cNvPr name="Group 10" id="10"/>
          <p:cNvGrpSpPr/>
          <p:nvPr/>
        </p:nvGrpSpPr>
        <p:grpSpPr>
          <a:xfrm rot="0">
            <a:off x="3987843" y="2186996"/>
            <a:ext cx="10312313" cy="4918675"/>
            <a:chOff x="0" y="0"/>
            <a:chExt cx="82637630" cy="39415761"/>
          </a:xfrm>
        </p:grpSpPr>
        <p:sp>
          <p:nvSpPr>
            <p:cNvPr name="Freeform 11" id="11"/>
            <p:cNvSpPr/>
            <p:nvPr/>
          </p:nvSpPr>
          <p:spPr>
            <a:xfrm>
              <a:off x="72390" y="72390"/>
              <a:ext cx="82492852" cy="39270982"/>
            </a:xfrm>
            <a:custGeom>
              <a:avLst/>
              <a:gdLst/>
              <a:ahLst/>
              <a:cxnLst/>
              <a:rect r="r" b="b" t="t" l="l"/>
              <a:pathLst>
                <a:path h="39270982" w="82492852">
                  <a:moveTo>
                    <a:pt x="0" y="0"/>
                  </a:moveTo>
                  <a:lnTo>
                    <a:pt x="82492852" y="0"/>
                  </a:lnTo>
                  <a:lnTo>
                    <a:pt x="82492852" y="39270982"/>
                  </a:lnTo>
                  <a:lnTo>
                    <a:pt x="0" y="39270982"/>
                  </a:lnTo>
                  <a:lnTo>
                    <a:pt x="0" y="0"/>
                  </a:lnTo>
                  <a:close/>
                </a:path>
              </a:pathLst>
            </a:custGeom>
            <a:solidFill>
              <a:srgbClr val="FDF7EE"/>
            </a:solidFill>
          </p:spPr>
        </p:sp>
        <p:sp>
          <p:nvSpPr>
            <p:cNvPr name="Freeform 12" id="12"/>
            <p:cNvSpPr/>
            <p:nvPr/>
          </p:nvSpPr>
          <p:spPr>
            <a:xfrm>
              <a:off x="0" y="0"/>
              <a:ext cx="82637629" cy="39415762"/>
            </a:xfrm>
            <a:custGeom>
              <a:avLst/>
              <a:gdLst/>
              <a:ahLst/>
              <a:cxnLst/>
              <a:rect r="r" b="b" t="t" l="l"/>
              <a:pathLst>
                <a:path h="39415762" w="82637629">
                  <a:moveTo>
                    <a:pt x="82492850" y="39270980"/>
                  </a:moveTo>
                  <a:lnTo>
                    <a:pt x="82637629" y="39270980"/>
                  </a:lnTo>
                  <a:lnTo>
                    <a:pt x="82637629" y="39415762"/>
                  </a:lnTo>
                  <a:lnTo>
                    <a:pt x="82492850" y="39415762"/>
                  </a:lnTo>
                  <a:lnTo>
                    <a:pt x="82492850" y="39270980"/>
                  </a:lnTo>
                  <a:close/>
                  <a:moveTo>
                    <a:pt x="0" y="144780"/>
                  </a:moveTo>
                  <a:lnTo>
                    <a:pt x="144780" y="144780"/>
                  </a:lnTo>
                  <a:lnTo>
                    <a:pt x="144780" y="39270983"/>
                  </a:lnTo>
                  <a:lnTo>
                    <a:pt x="0" y="39270983"/>
                  </a:lnTo>
                  <a:lnTo>
                    <a:pt x="0" y="144780"/>
                  </a:lnTo>
                  <a:close/>
                  <a:moveTo>
                    <a:pt x="0" y="39270983"/>
                  </a:moveTo>
                  <a:lnTo>
                    <a:pt x="144780" y="39270983"/>
                  </a:lnTo>
                  <a:lnTo>
                    <a:pt x="144780" y="39415762"/>
                  </a:lnTo>
                  <a:lnTo>
                    <a:pt x="0" y="39415762"/>
                  </a:lnTo>
                  <a:lnTo>
                    <a:pt x="0" y="39270980"/>
                  </a:lnTo>
                  <a:close/>
                  <a:moveTo>
                    <a:pt x="82492850" y="144780"/>
                  </a:moveTo>
                  <a:lnTo>
                    <a:pt x="82637629" y="144780"/>
                  </a:lnTo>
                  <a:lnTo>
                    <a:pt x="82637629" y="39270983"/>
                  </a:lnTo>
                  <a:lnTo>
                    <a:pt x="82492850" y="39270983"/>
                  </a:lnTo>
                  <a:lnTo>
                    <a:pt x="82492850" y="144780"/>
                  </a:lnTo>
                  <a:close/>
                  <a:moveTo>
                    <a:pt x="144780" y="39270980"/>
                  </a:moveTo>
                  <a:lnTo>
                    <a:pt x="82492850" y="39270980"/>
                  </a:lnTo>
                  <a:lnTo>
                    <a:pt x="82492850" y="39415762"/>
                  </a:lnTo>
                  <a:lnTo>
                    <a:pt x="144780" y="39415762"/>
                  </a:lnTo>
                  <a:lnTo>
                    <a:pt x="144780" y="39270980"/>
                  </a:lnTo>
                  <a:close/>
                  <a:moveTo>
                    <a:pt x="82492850" y="0"/>
                  </a:moveTo>
                  <a:lnTo>
                    <a:pt x="82637629" y="0"/>
                  </a:lnTo>
                  <a:lnTo>
                    <a:pt x="82637629" y="144780"/>
                  </a:lnTo>
                  <a:lnTo>
                    <a:pt x="82492850" y="144780"/>
                  </a:lnTo>
                  <a:lnTo>
                    <a:pt x="82492850" y="0"/>
                  </a:lnTo>
                  <a:close/>
                  <a:moveTo>
                    <a:pt x="0" y="0"/>
                  </a:moveTo>
                  <a:lnTo>
                    <a:pt x="144780" y="0"/>
                  </a:lnTo>
                  <a:lnTo>
                    <a:pt x="144780" y="144780"/>
                  </a:lnTo>
                  <a:lnTo>
                    <a:pt x="0" y="144780"/>
                  </a:lnTo>
                  <a:lnTo>
                    <a:pt x="0" y="0"/>
                  </a:lnTo>
                  <a:close/>
                  <a:moveTo>
                    <a:pt x="144780" y="0"/>
                  </a:moveTo>
                  <a:lnTo>
                    <a:pt x="82492850" y="0"/>
                  </a:lnTo>
                  <a:lnTo>
                    <a:pt x="82492850" y="144780"/>
                  </a:lnTo>
                  <a:lnTo>
                    <a:pt x="144780" y="144780"/>
                  </a:lnTo>
                  <a:lnTo>
                    <a:pt x="144780" y="0"/>
                  </a:lnTo>
                  <a:close/>
                </a:path>
              </a:pathLst>
            </a:custGeom>
            <a:solidFill>
              <a:srgbClr val="040708"/>
            </a:solidFill>
          </p:spPr>
        </p:sp>
      </p:grpSp>
      <p:sp>
        <p:nvSpPr>
          <p:cNvPr name="TextBox 13" id="13"/>
          <p:cNvSpPr txBox="true"/>
          <p:nvPr/>
        </p:nvSpPr>
        <p:spPr>
          <a:xfrm rot="0">
            <a:off x="4161299" y="2686797"/>
            <a:ext cx="9965402" cy="1959552"/>
          </a:xfrm>
          <a:prstGeom prst="rect">
            <a:avLst/>
          </a:prstGeom>
        </p:spPr>
        <p:txBody>
          <a:bodyPr anchor="t" rtlCol="false" tIns="0" lIns="0" bIns="0" rIns="0">
            <a:spAutoFit/>
          </a:bodyPr>
          <a:lstStyle/>
          <a:p>
            <a:pPr algn="ctr">
              <a:lnSpc>
                <a:spcPts val="15105"/>
              </a:lnSpc>
            </a:pPr>
            <a:r>
              <a:rPr lang="en-US" sz="13732">
                <a:solidFill>
                  <a:srgbClr val="000000"/>
                </a:solidFill>
                <a:latin typeface="Anton"/>
              </a:rPr>
              <a:t>THANK YOU!</a:t>
            </a:r>
          </a:p>
        </p:txBody>
      </p:sp>
      <p:sp>
        <p:nvSpPr>
          <p:cNvPr name="TextBox 14" id="14"/>
          <p:cNvSpPr txBox="true"/>
          <p:nvPr/>
        </p:nvSpPr>
        <p:spPr>
          <a:xfrm rot="0">
            <a:off x="4161299" y="4779668"/>
            <a:ext cx="9965402" cy="1959552"/>
          </a:xfrm>
          <a:prstGeom prst="rect">
            <a:avLst/>
          </a:prstGeom>
        </p:spPr>
        <p:txBody>
          <a:bodyPr anchor="t" rtlCol="false" tIns="0" lIns="0" bIns="0" rIns="0">
            <a:spAutoFit/>
          </a:bodyPr>
          <a:lstStyle/>
          <a:p>
            <a:pPr algn="ctr">
              <a:lnSpc>
                <a:spcPts val="15105"/>
              </a:lnSpc>
            </a:pPr>
            <a:r>
              <a:rPr lang="en-US" sz="13732">
                <a:solidFill>
                  <a:srgbClr val="000000"/>
                </a:solidFill>
                <a:latin typeface="Anton"/>
              </a:rPr>
              <a:t>THANK YOU!</a:t>
            </a:r>
          </a:p>
        </p:txBody>
      </p:sp>
      <p:grpSp>
        <p:nvGrpSpPr>
          <p:cNvPr name="Group 15" id="15"/>
          <p:cNvGrpSpPr/>
          <p:nvPr/>
        </p:nvGrpSpPr>
        <p:grpSpPr>
          <a:xfrm rot="0">
            <a:off x="3987843" y="7218084"/>
            <a:ext cx="10312313" cy="881920"/>
            <a:chOff x="0" y="0"/>
            <a:chExt cx="82637630" cy="7067260"/>
          </a:xfrm>
        </p:grpSpPr>
        <p:sp>
          <p:nvSpPr>
            <p:cNvPr name="Freeform 16" id="16"/>
            <p:cNvSpPr/>
            <p:nvPr/>
          </p:nvSpPr>
          <p:spPr>
            <a:xfrm>
              <a:off x="72390" y="72390"/>
              <a:ext cx="82492852" cy="6922480"/>
            </a:xfrm>
            <a:custGeom>
              <a:avLst/>
              <a:gdLst/>
              <a:ahLst/>
              <a:cxnLst/>
              <a:rect r="r" b="b" t="t" l="l"/>
              <a:pathLst>
                <a:path h="6922480" w="82492852">
                  <a:moveTo>
                    <a:pt x="0" y="0"/>
                  </a:moveTo>
                  <a:lnTo>
                    <a:pt x="82492852" y="0"/>
                  </a:lnTo>
                  <a:lnTo>
                    <a:pt x="82492852" y="6922480"/>
                  </a:lnTo>
                  <a:lnTo>
                    <a:pt x="0" y="6922480"/>
                  </a:lnTo>
                  <a:lnTo>
                    <a:pt x="0" y="0"/>
                  </a:lnTo>
                  <a:close/>
                </a:path>
              </a:pathLst>
            </a:custGeom>
            <a:solidFill>
              <a:srgbClr val="FDF7EE"/>
            </a:solidFill>
          </p:spPr>
        </p:sp>
        <p:sp>
          <p:nvSpPr>
            <p:cNvPr name="Freeform 17" id="17"/>
            <p:cNvSpPr/>
            <p:nvPr/>
          </p:nvSpPr>
          <p:spPr>
            <a:xfrm>
              <a:off x="0" y="0"/>
              <a:ext cx="82637629" cy="7067260"/>
            </a:xfrm>
            <a:custGeom>
              <a:avLst/>
              <a:gdLst/>
              <a:ahLst/>
              <a:cxnLst/>
              <a:rect r="r" b="b" t="t" l="l"/>
              <a:pathLst>
                <a:path h="7067260" w="82637629">
                  <a:moveTo>
                    <a:pt x="82492850" y="6922480"/>
                  </a:moveTo>
                  <a:lnTo>
                    <a:pt x="82637629" y="6922480"/>
                  </a:lnTo>
                  <a:lnTo>
                    <a:pt x="82637629" y="7067260"/>
                  </a:lnTo>
                  <a:lnTo>
                    <a:pt x="82492850" y="7067260"/>
                  </a:lnTo>
                  <a:lnTo>
                    <a:pt x="82492850" y="6922480"/>
                  </a:lnTo>
                  <a:close/>
                  <a:moveTo>
                    <a:pt x="0" y="144780"/>
                  </a:moveTo>
                  <a:lnTo>
                    <a:pt x="144780" y="144780"/>
                  </a:lnTo>
                  <a:lnTo>
                    <a:pt x="144780" y="6922480"/>
                  </a:lnTo>
                  <a:lnTo>
                    <a:pt x="0" y="6922480"/>
                  </a:lnTo>
                  <a:lnTo>
                    <a:pt x="0" y="144780"/>
                  </a:lnTo>
                  <a:close/>
                  <a:moveTo>
                    <a:pt x="0" y="6922480"/>
                  </a:moveTo>
                  <a:lnTo>
                    <a:pt x="144780" y="6922480"/>
                  </a:lnTo>
                  <a:lnTo>
                    <a:pt x="144780" y="7067260"/>
                  </a:lnTo>
                  <a:lnTo>
                    <a:pt x="0" y="7067260"/>
                  </a:lnTo>
                  <a:lnTo>
                    <a:pt x="0" y="6922480"/>
                  </a:lnTo>
                  <a:close/>
                  <a:moveTo>
                    <a:pt x="82492850" y="144780"/>
                  </a:moveTo>
                  <a:lnTo>
                    <a:pt x="82637629" y="144780"/>
                  </a:lnTo>
                  <a:lnTo>
                    <a:pt x="82637629" y="6922480"/>
                  </a:lnTo>
                  <a:lnTo>
                    <a:pt x="82492850" y="6922480"/>
                  </a:lnTo>
                  <a:lnTo>
                    <a:pt x="82492850" y="144780"/>
                  </a:lnTo>
                  <a:close/>
                  <a:moveTo>
                    <a:pt x="144780" y="6922480"/>
                  </a:moveTo>
                  <a:lnTo>
                    <a:pt x="82492850" y="6922480"/>
                  </a:lnTo>
                  <a:lnTo>
                    <a:pt x="82492850" y="7067260"/>
                  </a:lnTo>
                  <a:lnTo>
                    <a:pt x="144780" y="7067260"/>
                  </a:lnTo>
                  <a:lnTo>
                    <a:pt x="144780" y="6922480"/>
                  </a:lnTo>
                  <a:close/>
                  <a:moveTo>
                    <a:pt x="82492850" y="0"/>
                  </a:moveTo>
                  <a:lnTo>
                    <a:pt x="82637629" y="0"/>
                  </a:lnTo>
                  <a:lnTo>
                    <a:pt x="82637629" y="144780"/>
                  </a:lnTo>
                  <a:lnTo>
                    <a:pt x="82492850" y="144780"/>
                  </a:lnTo>
                  <a:lnTo>
                    <a:pt x="82492850" y="0"/>
                  </a:lnTo>
                  <a:close/>
                  <a:moveTo>
                    <a:pt x="0" y="0"/>
                  </a:moveTo>
                  <a:lnTo>
                    <a:pt x="144780" y="0"/>
                  </a:lnTo>
                  <a:lnTo>
                    <a:pt x="144780" y="144780"/>
                  </a:lnTo>
                  <a:lnTo>
                    <a:pt x="0" y="144780"/>
                  </a:lnTo>
                  <a:lnTo>
                    <a:pt x="0" y="0"/>
                  </a:lnTo>
                  <a:close/>
                  <a:moveTo>
                    <a:pt x="144780" y="0"/>
                  </a:moveTo>
                  <a:lnTo>
                    <a:pt x="82492850" y="0"/>
                  </a:lnTo>
                  <a:lnTo>
                    <a:pt x="82492850" y="144780"/>
                  </a:lnTo>
                  <a:lnTo>
                    <a:pt x="144780" y="144780"/>
                  </a:lnTo>
                  <a:lnTo>
                    <a:pt x="144780" y="0"/>
                  </a:lnTo>
                  <a:close/>
                </a:path>
              </a:pathLst>
            </a:custGeom>
            <a:solidFill>
              <a:srgbClr val="040708"/>
            </a:solidFill>
          </p:spPr>
        </p:sp>
      </p:grpSp>
      <p:sp>
        <p:nvSpPr>
          <p:cNvPr name="TextBox 18" id="18"/>
          <p:cNvSpPr txBox="true"/>
          <p:nvPr/>
        </p:nvSpPr>
        <p:spPr>
          <a:xfrm rot="0">
            <a:off x="4550003" y="7428539"/>
            <a:ext cx="9187995" cy="413385"/>
          </a:xfrm>
          <a:prstGeom prst="rect">
            <a:avLst/>
          </a:prstGeom>
        </p:spPr>
        <p:txBody>
          <a:bodyPr anchor="t" rtlCol="false" tIns="0" lIns="0" bIns="0" rIns="0">
            <a:spAutoFit/>
          </a:bodyPr>
          <a:lstStyle/>
          <a:p>
            <a:pPr algn="ctr">
              <a:lnSpc>
                <a:spcPts val="3359"/>
              </a:lnSpc>
            </a:pPr>
            <a:r>
              <a:rPr lang="en-US" sz="2400">
                <a:solidFill>
                  <a:srgbClr val="000000"/>
                </a:solidFill>
                <a:latin typeface="Open Sauce"/>
              </a:rPr>
              <a:t>Do you have any follow-up questions for me?</a:t>
            </a:r>
          </a:p>
        </p:txBody>
      </p:sp>
      <p:pic>
        <p:nvPicPr>
          <p:cNvPr name="Picture 19" id="19"/>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741020" y="645327"/>
            <a:ext cx="2383148" cy="2653303"/>
          </a:xfrm>
          <a:prstGeom prst="rect">
            <a:avLst/>
          </a:prstGeom>
        </p:spPr>
      </p:pic>
      <p:pic>
        <p:nvPicPr>
          <p:cNvPr name="Picture 20" id="20"/>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5186571" y="7105671"/>
            <a:ext cx="2383148" cy="2653303"/>
          </a:xfrm>
          <a:prstGeom prst="rect">
            <a:avLst/>
          </a:prstGeom>
        </p:spPr>
      </p:pic>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50E4A4"/>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6969" r="0" b="6787"/>
          <a:stretch>
            <a:fillRect/>
          </a:stretch>
        </p:blipFill>
        <p:spPr>
          <a:xfrm flipH="false" flipV="false" rot="0">
            <a:off x="-434814" y="0"/>
            <a:ext cx="6383800" cy="5505605"/>
          </a:xfrm>
          <a:prstGeom prst="rect">
            <a:avLst/>
          </a:prstGeom>
        </p:spPr>
      </p:pic>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6763" r="6672" b="6631"/>
          <a:stretch>
            <a:fillRect/>
          </a:stretch>
        </p:blipFill>
        <p:spPr>
          <a:xfrm flipH="false" flipV="false" rot="0">
            <a:off x="5948985" y="-13120"/>
            <a:ext cx="5957815" cy="5528644"/>
          </a:xfrm>
          <a:prstGeom prst="rect">
            <a:avLst/>
          </a:prstGeom>
        </p:spPr>
      </p:pic>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846" t="6998" r="0" b="0"/>
          <a:stretch>
            <a:fillRect/>
          </a:stretch>
        </p:blipFill>
        <p:spPr>
          <a:xfrm flipH="false" flipV="false" rot="0">
            <a:off x="12769840" y="5465924"/>
            <a:ext cx="5946744" cy="5937039"/>
          </a:xfrm>
          <a:prstGeom prst="rect">
            <a:avLst/>
          </a:prstGeom>
        </p:spPr>
      </p:pic>
      <p:grpSp>
        <p:nvGrpSpPr>
          <p:cNvPr name="Group 5" id="5"/>
          <p:cNvGrpSpPr/>
          <p:nvPr/>
        </p:nvGrpSpPr>
        <p:grpSpPr>
          <a:xfrm rot="0">
            <a:off x="1279194" y="6283455"/>
            <a:ext cx="7349244" cy="3068675"/>
            <a:chOff x="0" y="0"/>
            <a:chExt cx="42404192" cy="17705858"/>
          </a:xfrm>
        </p:grpSpPr>
        <p:sp>
          <p:nvSpPr>
            <p:cNvPr name="Freeform 6" id="6"/>
            <p:cNvSpPr/>
            <p:nvPr/>
          </p:nvSpPr>
          <p:spPr>
            <a:xfrm>
              <a:off x="72390" y="72390"/>
              <a:ext cx="42259411" cy="17561078"/>
            </a:xfrm>
            <a:custGeom>
              <a:avLst/>
              <a:gdLst/>
              <a:ahLst/>
              <a:cxnLst/>
              <a:rect r="r" b="b" t="t" l="l"/>
              <a:pathLst>
                <a:path h="17561078" w="42259411">
                  <a:moveTo>
                    <a:pt x="0" y="0"/>
                  </a:moveTo>
                  <a:lnTo>
                    <a:pt x="42259411" y="0"/>
                  </a:lnTo>
                  <a:lnTo>
                    <a:pt x="42259411" y="17561078"/>
                  </a:lnTo>
                  <a:lnTo>
                    <a:pt x="0" y="17561078"/>
                  </a:lnTo>
                  <a:lnTo>
                    <a:pt x="0" y="0"/>
                  </a:lnTo>
                  <a:close/>
                </a:path>
              </a:pathLst>
            </a:custGeom>
            <a:solidFill>
              <a:srgbClr val="FDB0D6"/>
            </a:solidFill>
          </p:spPr>
        </p:sp>
        <p:sp>
          <p:nvSpPr>
            <p:cNvPr name="Freeform 7" id="7"/>
            <p:cNvSpPr/>
            <p:nvPr/>
          </p:nvSpPr>
          <p:spPr>
            <a:xfrm>
              <a:off x="0" y="0"/>
              <a:ext cx="42404193" cy="17705859"/>
            </a:xfrm>
            <a:custGeom>
              <a:avLst/>
              <a:gdLst/>
              <a:ahLst/>
              <a:cxnLst/>
              <a:rect r="r" b="b" t="t" l="l"/>
              <a:pathLst>
                <a:path h="17705859" w="42404193">
                  <a:moveTo>
                    <a:pt x="42259411" y="17561078"/>
                  </a:moveTo>
                  <a:lnTo>
                    <a:pt x="42404193" y="17561078"/>
                  </a:lnTo>
                  <a:lnTo>
                    <a:pt x="42404193" y="17705859"/>
                  </a:lnTo>
                  <a:lnTo>
                    <a:pt x="42259411" y="17705859"/>
                  </a:lnTo>
                  <a:lnTo>
                    <a:pt x="42259411" y="17561078"/>
                  </a:lnTo>
                  <a:close/>
                  <a:moveTo>
                    <a:pt x="0" y="144780"/>
                  </a:moveTo>
                  <a:lnTo>
                    <a:pt x="144780" y="144780"/>
                  </a:lnTo>
                  <a:lnTo>
                    <a:pt x="144780" y="17561078"/>
                  </a:lnTo>
                  <a:lnTo>
                    <a:pt x="0" y="17561078"/>
                  </a:lnTo>
                  <a:lnTo>
                    <a:pt x="0" y="144780"/>
                  </a:lnTo>
                  <a:close/>
                  <a:moveTo>
                    <a:pt x="0" y="17561078"/>
                  </a:moveTo>
                  <a:lnTo>
                    <a:pt x="144780" y="17561078"/>
                  </a:lnTo>
                  <a:lnTo>
                    <a:pt x="144780" y="17705859"/>
                  </a:lnTo>
                  <a:lnTo>
                    <a:pt x="0" y="17705859"/>
                  </a:lnTo>
                  <a:lnTo>
                    <a:pt x="0" y="17561078"/>
                  </a:lnTo>
                  <a:close/>
                  <a:moveTo>
                    <a:pt x="42259411" y="144780"/>
                  </a:moveTo>
                  <a:lnTo>
                    <a:pt x="42404193" y="144780"/>
                  </a:lnTo>
                  <a:lnTo>
                    <a:pt x="42404193" y="17561078"/>
                  </a:lnTo>
                  <a:lnTo>
                    <a:pt x="42259411" y="17561078"/>
                  </a:lnTo>
                  <a:lnTo>
                    <a:pt x="42259411" y="144780"/>
                  </a:lnTo>
                  <a:close/>
                  <a:moveTo>
                    <a:pt x="144780" y="17561078"/>
                  </a:moveTo>
                  <a:lnTo>
                    <a:pt x="42259411" y="17561078"/>
                  </a:lnTo>
                  <a:lnTo>
                    <a:pt x="42259411" y="17705859"/>
                  </a:lnTo>
                  <a:lnTo>
                    <a:pt x="144780" y="17705859"/>
                  </a:lnTo>
                  <a:lnTo>
                    <a:pt x="144780" y="17561078"/>
                  </a:lnTo>
                  <a:close/>
                  <a:moveTo>
                    <a:pt x="42259411" y="0"/>
                  </a:moveTo>
                  <a:lnTo>
                    <a:pt x="42404193" y="0"/>
                  </a:lnTo>
                  <a:lnTo>
                    <a:pt x="42404193" y="144780"/>
                  </a:lnTo>
                  <a:lnTo>
                    <a:pt x="42259411" y="144780"/>
                  </a:lnTo>
                  <a:lnTo>
                    <a:pt x="42259411" y="0"/>
                  </a:lnTo>
                  <a:close/>
                  <a:moveTo>
                    <a:pt x="0" y="0"/>
                  </a:moveTo>
                  <a:lnTo>
                    <a:pt x="144780" y="0"/>
                  </a:lnTo>
                  <a:lnTo>
                    <a:pt x="144780" y="144780"/>
                  </a:lnTo>
                  <a:lnTo>
                    <a:pt x="0" y="144780"/>
                  </a:lnTo>
                  <a:lnTo>
                    <a:pt x="0" y="0"/>
                  </a:lnTo>
                  <a:close/>
                  <a:moveTo>
                    <a:pt x="144780" y="0"/>
                  </a:moveTo>
                  <a:lnTo>
                    <a:pt x="42259411" y="0"/>
                  </a:lnTo>
                  <a:lnTo>
                    <a:pt x="42259411" y="144780"/>
                  </a:lnTo>
                  <a:lnTo>
                    <a:pt x="144780" y="144780"/>
                  </a:lnTo>
                  <a:lnTo>
                    <a:pt x="144780" y="0"/>
                  </a:lnTo>
                  <a:close/>
                </a:path>
              </a:pathLst>
            </a:custGeom>
            <a:solidFill>
              <a:srgbClr val="040708"/>
            </a:solidFill>
          </p:spPr>
        </p:sp>
      </p:grpSp>
      <p:grpSp>
        <p:nvGrpSpPr>
          <p:cNvPr name="Group 8" id="8"/>
          <p:cNvGrpSpPr/>
          <p:nvPr/>
        </p:nvGrpSpPr>
        <p:grpSpPr>
          <a:xfrm rot="-2426868">
            <a:off x="10090344" y="8278967"/>
            <a:ext cx="11658664" cy="1081415"/>
            <a:chOff x="0" y="0"/>
            <a:chExt cx="67268988" cy="6239625"/>
          </a:xfrm>
        </p:grpSpPr>
        <p:sp>
          <p:nvSpPr>
            <p:cNvPr name="Freeform 9" id="9"/>
            <p:cNvSpPr/>
            <p:nvPr/>
          </p:nvSpPr>
          <p:spPr>
            <a:xfrm>
              <a:off x="72390" y="72390"/>
              <a:ext cx="67124209" cy="6094845"/>
            </a:xfrm>
            <a:custGeom>
              <a:avLst/>
              <a:gdLst/>
              <a:ahLst/>
              <a:cxnLst/>
              <a:rect r="r" b="b" t="t" l="l"/>
              <a:pathLst>
                <a:path h="6094845" w="67124209">
                  <a:moveTo>
                    <a:pt x="0" y="0"/>
                  </a:moveTo>
                  <a:lnTo>
                    <a:pt x="67124209" y="0"/>
                  </a:lnTo>
                  <a:lnTo>
                    <a:pt x="67124209" y="6094845"/>
                  </a:lnTo>
                  <a:lnTo>
                    <a:pt x="0" y="6094845"/>
                  </a:lnTo>
                  <a:lnTo>
                    <a:pt x="0" y="0"/>
                  </a:lnTo>
                  <a:close/>
                </a:path>
              </a:pathLst>
            </a:custGeom>
            <a:solidFill>
              <a:srgbClr val="FDF7EE">
                <a:alpha val="55686"/>
              </a:srgbClr>
            </a:solidFill>
          </p:spPr>
        </p:sp>
        <p:sp>
          <p:nvSpPr>
            <p:cNvPr name="Freeform 10" id="10"/>
            <p:cNvSpPr/>
            <p:nvPr/>
          </p:nvSpPr>
          <p:spPr>
            <a:xfrm>
              <a:off x="0" y="0"/>
              <a:ext cx="67268985" cy="6239625"/>
            </a:xfrm>
            <a:custGeom>
              <a:avLst/>
              <a:gdLst/>
              <a:ahLst/>
              <a:cxnLst/>
              <a:rect r="r" b="b" t="t" l="l"/>
              <a:pathLst>
                <a:path h="6239625" w="67268985">
                  <a:moveTo>
                    <a:pt x="67124207" y="6094845"/>
                  </a:moveTo>
                  <a:lnTo>
                    <a:pt x="67268985" y="6094845"/>
                  </a:lnTo>
                  <a:lnTo>
                    <a:pt x="67268985" y="6239625"/>
                  </a:lnTo>
                  <a:lnTo>
                    <a:pt x="67124207" y="6239625"/>
                  </a:lnTo>
                  <a:lnTo>
                    <a:pt x="67124207" y="6094845"/>
                  </a:lnTo>
                  <a:close/>
                  <a:moveTo>
                    <a:pt x="0" y="144780"/>
                  </a:moveTo>
                  <a:lnTo>
                    <a:pt x="144780" y="144780"/>
                  </a:lnTo>
                  <a:lnTo>
                    <a:pt x="144780" y="6094845"/>
                  </a:lnTo>
                  <a:lnTo>
                    <a:pt x="0" y="6094845"/>
                  </a:lnTo>
                  <a:lnTo>
                    <a:pt x="0" y="144780"/>
                  </a:lnTo>
                  <a:close/>
                  <a:moveTo>
                    <a:pt x="0" y="6094845"/>
                  </a:moveTo>
                  <a:lnTo>
                    <a:pt x="144780" y="6094845"/>
                  </a:lnTo>
                  <a:lnTo>
                    <a:pt x="144780" y="6239625"/>
                  </a:lnTo>
                  <a:lnTo>
                    <a:pt x="0" y="6239625"/>
                  </a:lnTo>
                  <a:lnTo>
                    <a:pt x="0" y="6094845"/>
                  </a:lnTo>
                  <a:close/>
                  <a:moveTo>
                    <a:pt x="67124207" y="144780"/>
                  </a:moveTo>
                  <a:lnTo>
                    <a:pt x="67268985" y="144780"/>
                  </a:lnTo>
                  <a:lnTo>
                    <a:pt x="67268985" y="6094845"/>
                  </a:lnTo>
                  <a:lnTo>
                    <a:pt x="67124207" y="6094845"/>
                  </a:lnTo>
                  <a:lnTo>
                    <a:pt x="67124207" y="144780"/>
                  </a:lnTo>
                  <a:close/>
                  <a:moveTo>
                    <a:pt x="144780" y="6094845"/>
                  </a:moveTo>
                  <a:lnTo>
                    <a:pt x="67124207" y="6094845"/>
                  </a:lnTo>
                  <a:lnTo>
                    <a:pt x="67124207" y="6239625"/>
                  </a:lnTo>
                  <a:lnTo>
                    <a:pt x="144780" y="6239625"/>
                  </a:lnTo>
                  <a:lnTo>
                    <a:pt x="144780" y="6094845"/>
                  </a:lnTo>
                  <a:close/>
                  <a:moveTo>
                    <a:pt x="67124207" y="0"/>
                  </a:moveTo>
                  <a:lnTo>
                    <a:pt x="67268985" y="0"/>
                  </a:lnTo>
                  <a:lnTo>
                    <a:pt x="67268985" y="144780"/>
                  </a:lnTo>
                  <a:lnTo>
                    <a:pt x="67124207" y="144780"/>
                  </a:lnTo>
                  <a:lnTo>
                    <a:pt x="67124207" y="0"/>
                  </a:lnTo>
                  <a:close/>
                  <a:moveTo>
                    <a:pt x="0" y="0"/>
                  </a:moveTo>
                  <a:lnTo>
                    <a:pt x="144780" y="0"/>
                  </a:lnTo>
                  <a:lnTo>
                    <a:pt x="144780" y="144780"/>
                  </a:lnTo>
                  <a:lnTo>
                    <a:pt x="0" y="144780"/>
                  </a:lnTo>
                  <a:lnTo>
                    <a:pt x="0" y="0"/>
                  </a:lnTo>
                  <a:close/>
                  <a:moveTo>
                    <a:pt x="144780" y="0"/>
                  </a:moveTo>
                  <a:lnTo>
                    <a:pt x="67124207" y="0"/>
                  </a:lnTo>
                  <a:lnTo>
                    <a:pt x="67124207" y="144780"/>
                  </a:lnTo>
                  <a:lnTo>
                    <a:pt x="144780" y="144780"/>
                  </a:lnTo>
                  <a:lnTo>
                    <a:pt x="144780" y="0"/>
                  </a:lnTo>
                  <a:close/>
                </a:path>
              </a:pathLst>
            </a:custGeom>
            <a:solidFill>
              <a:srgbClr val="FBF5E7">
                <a:alpha val="55686"/>
              </a:srgbClr>
            </a:solidFill>
          </p:spPr>
        </p:sp>
      </p:grpSp>
      <p:grpSp>
        <p:nvGrpSpPr>
          <p:cNvPr name="Group 11" id="11"/>
          <p:cNvGrpSpPr/>
          <p:nvPr/>
        </p:nvGrpSpPr>
        <p:grpSpPr>
          <a:xfrm rot="0">
            <a:off x="9290889" y="6283455"/>
            <a:ext cx="7349244" cy="3068675"/>
            <a:chOff x="0" y="0"/>
            <a:chExt cx="42404192" cy="17705858"/>
          </a:xfrm>
        </p:grpSpPr>
        <p:sp>
          <p:nvSpPr>
            <p:cNvPr name="Freeform 12" id="12"/>
            <p:cNvSpPr/>
            <p:nvPr/>
          </p:nvSpPr>
          <p:spPr>
            <a:xfrm>
              <a:off x="72390" y="72390"/>
              <a:ext cx="42259411" cy="17561078"/>
            </a:xfrm>
            <a:custGeom>
              <a:avLst/>
              <a:gdLst/>
              <a:ahLst/>
              <a:cxnLst/>
              <a:rect r="r" b="b" t="t" l="l"/>
              <a:pathLst>
                <a:path h="17561078" w="42259411">
                  <a:moveTo>
                    <a:pt x="0" y="0"/>
                  </a:moveTo>
                  <a:lnTo>
                    <a:pt x="42259411" y="0"/>
                  </a:lnTo>
                  <a:lnTo>
                    <a:pt x="42259411" y="17561078"/>
                  </a:lnTo>
                  <a:lnTo>
                    <a:pt x="0" y="17561078"/>
                  </a:lnTo>
                  <a:lnTo>
                    <a:pt x="0" y="0"/>
                  </a:lnTo>
                  <a:close/>
                </a:path>
              </a:pathLst>
            </a:custGeom>
            <a:solidFill>
              <a:srgbClr val="FDB0D6"/>
            </a:solidFill>
          </p:spPr>
        </p:sp>
        <p:sp>
          <p:nvSpPr>
            <p:cNvPr name="Freeform 13" id="13"/>
            <p:cNvSpPr/>
            <p:nvPr/>
          </p:nvSpPr>
          <p:spPr>
            <a:xfrm>
              <a:off x="0" y="0"/>
              <a:ext cx="42404193" cy="17705859"/>
            </a:xfrm>
            <a:custGeom>
              <a:avLst/>
              <a:gdLst/>
              <a:ahLst/>
              <a:cxnLst/>
              <a:rect r="r" b="b" t="t" l="l"/>
              <a:pathLst>
                <a:path h="17705859" w="42404193">
                  <a:moveTo>
                    <a:pt x="42259411" y="17561078"/>
                  </a:moveTo>
                  <a:lnTo>
                    <a:pt x="42404193" y="17561078"/>
                  </a:lnTo>
                  <a:lnTo>
                    <a:pt x="42404193" y="17705859"/>
                  </a:lnTo>
                  <a:lnTo>
                    <a:pt x="42259411" y="17705859"/>
                  </a:lnTo>
                  <a:lnTo>
                    <a:pt x="42259411" y="17561078"/>
                  </a:lnTo>
                  <a:close/>
                  <a:moveTo>
                    <a:pt x="0" y="144780"/>
                  </a:moveTo>
                  <a:lnTo>
                    <a:pt x="144780" y="144780"/>
                  </a:lnTo>
                  <a:lnTo>
                    <a:pt x="144780" y="17561078"/>
                  </a:lnTo>
                  <a:lnTo>
                    <a:pt x="0" y="17561078"/>
                  </a:lnTo>
                  <a:lnTo>
                    <a:pt x="0" y="144780"/>
                  </a:lnTo>
                  <a:close/>
                  <a:moveTo>
                    <a:pt x="0" y="17561078"/>
                  </a:moveTo>
                  <a:lnTo>
                    <a:pt x="144780" y="17561078"/>
                  </a:lnTo>
                  <a:lnTo>
                    <a:pt x="144780" y="17705859"/>
                  </a:lnTo>
                  <a:lnTo>
                    <a:pt x="0" y="17705859"/>
                  </a:lnTo>
                  <a:lnTo>
                    <a:pt x="0" y="17561078"/>
                  </a:lnTo>
                  <a:close/>
                  <a:moveTo>
                    <a:pt x="42259411" y="144780"/>
                  </a:moveTo>
                  <a:lnTo>
                    <a:pt x="42404193" y="144780"/>
                  </a:lnTo>
                  <a:lnTo>
                    <a:pt x="42404193" y="17561078"/>
                  </a:lnTo>
                  <a:lnTo>
                    <a:pt x="42259411" y="17561078"/>
                  </a:lnTo>
                  <a:lnTo>
                    <a:pt x="42259411" y="144780"/>
                  </a:lnTo>
                  <a:close/>
                  <a:moveTo>
                    <a:pt x="144780" y="17561078"/>
                  </a:moveTo>
                  <a:lnTo>
                    <a:pt x="42259411" y="17561078"/>
                  </a:lnTo>
                  <a:lnTo>
                    <a:pt x="42259411" y="17705859"/>
                  </a:lnTo>
                  <a:lnTo>
                    <a:pt x="144780" y="17705859"/>
                  </a:lnTo>
                  <a:lnTo>
                    <a:pt x="144780" y="17561078"/>
                  </a:lnTo>
                  <a:close/>
                  <a:moveTo>
                    <a:pt x="42259411" y="0"/>
                  </a:moveTo>
                  <a:lnTo>
                    <a:pt x="42404193" y="0"/>
                  </a:lnTo>
                  <a:lnTo>
                    <a:pt x="42404193" y="144780"/>
                  </a:lnTo>
                  <a:lnTo>
                    <a:pt x="42259411" y="144780"/>
                  </a:lnTo>
                  <a:lnTo>
                    <a:pt x="42259411" y="0"/>
                  </a:lnTo>
                  <a:close/>
                  <a:moveTo>
                    <a:pt x="0" y="0"/>
                  </a:moveTo>
                  <a:lnTo>
                    <a:pt x="144780" y="0"/>
                  </a:lnTo>
                  <a:lnTo>
                    <a:pt x="144780" y="144780"/>
                  </a:lnTo>
                  <a:lnTo>
                    <a:pt x="0" y="144780"/>
                  </a:lnTo>
                  <a:lnTo>
                    <a:pt x="0" y="0"/>
                  </a:lnTo>
                  <a:close/>
                  <a:moveTo>
                    <a:pt x="144780" y="0"/>
                  </a:moveTo>
                  <a:lnTo>
                    <a:pt x="42259411" y="0"/>
                  </a:lnTo>
                  <a:lnTo>
                    <a:pt x="42259411" y="144780"/>
                  </a:lnTo>
                  <a:lnTo>
                    <a:pt x="144780" y="144780"/>
                  </a:lnTo>
                  <a:lnTo>
                    <a:pt x="144780" y="0"/>
                  </a:lnTo>
                  <a:close/>
                </a:path>
              </a:pathLst>
            </a:custGeom>
            <a:solidFill>
              <a:srgbClr val="040708"/>
            </a:solidFill>
          </p:spPr>
        </p:sp>
      </p:grpSp>
      <p:grpSp>
        <p:nvGrpSpPr>
          <p:cNvPr name="Group 14" id="14"/>
          <p:cNvGrpSpPr/>
          <p:nvPr/>
        </p:nvGrpSpPr>
        <p:grpSpPr>
          <a:xfrm rot="0">
            <a:off x="9755397" y="6513074"/>
            <a:ext cx="6590331" cy="1033351"/>
            <a:chOff x="0" y="0"/>
            <a:chExt cx="14326617" cy="2246386"/>
          </a:xfrm>
        </p:grpSpPr>
        <p:sp>
          <p:nvSpPr>
            <p:cNvPr name="Freeform 15" id="15"/>
            <p:cNvSpPr/>
            <p:nvPr/>
          </p:nvSpPr>
          <p:spPr>
            <a:xfrm>
              <a:off x="31750" y="31750"/>
              <a:ext cx="14263117" cy="2182886"/>
            </a:xfrm>
            <a:custGeom>
              <a:avLst/>
              <a:gdLst/>
              <a:ahLst/>
              <a:cxnLst/>
              <a:rect r="r" b="b" t="t" l="l"/>
              <a:pathLst>
                <a:path h="2182886" w="14263117">
                  <a:moveTo>
                    <a:pt x="14170406" y="2182886"/>
                  </a:moveTo>
                  <a:lnTo>
                    <a:pt x="92710" y="2182886"/>
                  </a:lnTo>
                  <a:cubicBezTo>
                    <a:pt x="41910" y="2182886"/>
                    <a:pt x="0" y="2140976"/>
                    <a:pt x="0" y="2090176"/>
                  </a:cubicBezTo>
                  <a:lnTo>
                    <a:pt x="0" y="92710"/>
                  </a:lnTo>
                  <a:cubicBezTo>
                    <a:pt x="0" y="41910"/>
                    <a:pt x="41910" y="0"/>
                    <a:pt x="92710" y="0"/>
                  </a:cubicBezTo>
                  <a:lnTo>
                    <a:pt x="14169137" y="0"/>
                  </a:lnTo>
                  <a:cubicBezTo>
                    <a:pt x="14219937" y="0"/>
                    <a:pt x="14261847" y="41910"/>
                    <a:pt x="14261847" y="92710"/>
                  </a:cubicBezTo>
                  <a:lnTo>
                    <a:pt x="14261847" y="2088906"/>
                  </a:lnTo>
                  <a:cubicBezTo>
                    <a:pt x="14263117" y="2140976"/>
                    <a:pt x="14221206" y="2182886"/>
                    <a:pt x="14170406" y="2182886"/>
                  </a:cubicBezTo>
                  <a:close/>
                </a:path>
              </a:pathLst>
            </a:custGeom>
            <a:solidFill>
              <a:srgbClr val="FBF5E7"/>
            </a:solidFill>
          </p:spPr>
        </p:sp>
        <p:sp>
          <p:nvSpPr>
            <p:cNvPr name="Freeform 16" id="16"/>
            <p:cNvSpPr/>
            <p:nvPr/>
          </p:nvSpPr>
          <p:spPr>
            <a:xfrm>
              <a:off x="0" y="0"/>
              <a:ext cx="14326617" cy="2246387"/>
            </a:xfrm>
            <a:custGeom>
              <a:avLst/>
              <a:gdLst/>
              <a:ahLst/>
              <a:cxnLst/>
              <a:rect r="r" b="b" t="t" l="l"/>
              <a:pathLst>
                <a:path h="2246387" w="14326617">
                  <a:moveTo>
                    <a:pt x="14202156" y="59690"/>
                  </a:moveTo>
                  <a:cubicBezTo>
                    <a:pt x="14237717" y="59690"/>
                    <a:pt x="14266926" y="88900"/>
                    <a:pt x="14266926" y="124460"/>
                  </a:cubicBezTo>
                  <a:lnTo>
                    <a:pt x="14266926" y="2121926"/>
                  </a:lnTo>
                  <a:cubicBezTo>
                    <a:pt x="14266926" y="2157487"/>
                    <a:pt x="14237717" y="2186696"/>
                    <a:pt x="14202156" y="2186696"/>
                  </a:cubicBezTo>
                  <a:lnTo>
                    <a:pt x="124460" y="2186696"/>
                  </a:lnTo>
                  <a:cubicBezTo>
                    <a:pt x="88900" y="2186696"/>
                    <a:pt x="59690" y="2157487"/>
                    <a:pt x="59690" y="2121926"/>
                  </a:cubicBezTo>
                  <a:lnTo>
                    <a:pt x="59690" y="124460"/>
                  </a:lnTo>
                  <a:cubicBezTo>
                    <a:pt x="59690" y="88900"/>
                    <a:pt x="88900" y="59690"/>
                    <a:pt x="124460" y="59690"/>
                  </a:cubicBezTo>
                  <a:lnTo>
                    <a:pt x="14202156" y="59690"/>
                  </a:lnTo>
                  <a:moveTo>
                    <a:pt x="14202156" y="0"/>
                  </a:moveTo>
                  <a:lnTo>
                    <a:pt x="124460" y="0"/>
                  </a:lnTo>
                  <a:cubicBezTo>
                    <a:pt x="55880" y="0"/>
                    <a:pt x="0" y="55880"/>
                    <a:pt x="0" y="124460"/>
                  </a:cubicBezTo>
                  <a:lnTo>
                    <a:pt x="0" y="2121926"/>
                  </a:lnTo>
                  <a:cubicBezTo>
                    <a:pt x="0" y="2190506"/>
                    <a:pt x="55880" y="2246387"/>
                    <a:pt x="124460" y="2246387"/>
                  </a:cubicBezTo>
                  <a:lnTo>
                    <a:pt x="14202156" y="2246387"/>
                  </a:lnTo>
                  <a:cubicBezTo>
                    <a:pt x="14270737" y="2246387"/>
                    <a:pt x="14326617" y="2190506"/>
                    <a:pt x="14326617" y="2121926"/>
                  </a:cubicBezTo>
                  <a:lnTo>
                    <a:pt x="14326617" y="124460"/>
                  </a:lnTo>
                  <a:cubicBezTo>
                    <a:pt x="14326617" y="55880"/>
                    <a:pt x="14270737" y="0"/>
                    <a:pt x="14202156" y="0"/>
                  </a:cubicBezTo>
                  <a:close/>
                </a:path>
              </a:pathLst>
            </a:custGeom>
            <a:solidFill>
              <a:srgbClr val="040708"/>
            </a:solidFill>
          </p:spPr>
        </p:sp>
      </p:grpSp>
      <p:grpSp>
        <p:nvGrpSpPr>
          <p:cNvPr name="Group 17" id="17"/>
          <p:cNvGrpSpPr/>
          <p:nvPr/>
        </p:nvGrpSpPr>
        <p:grpSpPr>
          <a:xfrm rot="0">
            <a:off x="9755397" y="7657649"/>
            <a:ext cx="6590331" cy="1430152"/>
            <a:chOff x="0" y="0"/>
            <a:chExt cx="14326617" cy="3108984"/>
          </a:xfrm>
        </p:grpSpPr>
        <p:sp>
          <p:nvSpPr>
            <p:cNvPr name="Freeform 18" id="18"/>
            <p:cNvSpPr/>
            <p:nvPr/>
          </p:nvSpPr>
          <p:spPr>
            <a:xfrm>
              <a:off x="31750" y="31750"/>
              <a:ext cx="14263117" cy="3045484"/>
            </a:xfrm>
            <a:custGeom>
              <a:avLst/>
              <a:gdLst/>
              <a:ahLst/>
              <a:cxnLst/>
              <a:rect r="r" b="b" t="t" l="l"/>
              <a:pathLst>
                <a:path h="3045484" w="14263117">
                  <a:moveTo>
                    <a:pt x="14170406" y="3045484"/>
                  </a:moveTo>
                  <a:lnTo>
                    <a:pt x="92710" y="3045484"/>
                  </a:lnTo>
                  <a:cubicBezTo>
                    <a:pt x="41910" y="3045484"/>
                    <a:pt x="0" y="3003574"/>
                    <a:pt x="0" y="2952774"/>
                  </a:cubicBezTo>
                  <a:lnTo>
                    <a:pt x="0" y="92710"/>
                  </a:lnTo>
                  <a:cubicBezTo>
                    <a:pt x="0" y="41910"/>
                    <a:pt x="41910" y="0"/>
                    <a:pt x="92710" y="0"/>
                  </a:cubicBezTo>
                  <a:lnTo>
                    <a:pt x="14169137" y="0"/>
                  </a:lnTo>
                  <a:cubicBezTo>
                    <a:pt x="14219937" y="0"/>
                    <a:pt x="14261847" y="41910"/>
                    <a:pt x="14261847" y="92710"/>
                  </a:cubicBezTo>
                  <a:lnTo>
                    <a:pt x="14261847" y="2951504"/>
                  </a:lnTo>
                  <a:cubicBezTo>
                    <a:pt x="14263117" y="3003574"/>
                    <a:pt x="14221206" y="3045484"/>
                    <a:pt x="14170406" y="3045484"/>
                  </a:cubicBezTo>
                  <a:close/>
                </a:path>
              </a:pathLst>
            </a:custGeom>
            <a:solidFill>
              <a:srgbClr val="FBF5E7"/>
            </a:solidFill>
          </p:spPr>
        </p:sp>
        <p:sp>
          <p:nvSpPr>
            <p:cNvPr name="Freeform 19" id="19"/>
            <p:cNvSpPr/>
            <p:nvPr/>
          </p:nvSpPr>
          <p:spPr>
            <a:xfrm>
              <a:off x="0" y="0"/>
              <a:ext cx="14326617" cy="3108984"/>
            </a:xfrm>
            <a:custGeom>
              <a:avLst/>
              <a:gdLst/>
              <a:ahLst/>
              <a:cxnLst/>
              <a:rect r="r" b="b" t="t" l="l"/>
              <a:pathLst>
                <a:path h="3108984" w="14326617">
                  <a:moveTo>
                    <a:pt x="14202156" y="59690"/>
                  </a:moveTo>
                  <a:cubicBezTo>
                    <a:pt x="14237717" y="59690"/>
                    <a:pt x="14266926" y="88900"/>
                    <a:pt x="14266926" y="124460"/>
                  </a:cubicBezTo>
                  <a:lnTo>
                    <a:pt x="14266926" y="2984524"/>
                  </a:lnTo>
                  <a:cubicBezTo>
                    <a:pt x="14266926" y="3020084"/>
                    <a:pt x="14237717" y="3049294"/>
                    <a:pt x="14202156" y="3049294"/>
                  </a:cubicBezTo>
                  <a:lnTo>
                    <a:pt x="124460" y="3049294"/>
                  </a:lnTo>
                  <a:cubicBezTo>
                    <a:pt x="88900" y="3049294"/>
                    <a:pt x="59690" y="3020084"/>
                    <a:pt x="59690" y="2984524"/>
                  </a:cubicBezTo>
                  <a:lnTo>
                    <a:pt x="59690" y="124460"/>
                  </a:lnTo>
                  <a:cubicBezTo>
                    <a:pt x="59690" y="88900"/>
                    <a:pt x="88900" y="59690"/>
                    <a:pt x="124460" y="59690"/>
                  </a:cubicBezTo>
                  <a:lnTo>
                    <a:pt x="14202156" y="59690"/>
                  </a:lnTo>
                  <a:moveTo>
                    <a:pt x="14202156" y="0"/>
                  </a:moveTo>
                  <a:lnTo>
                    <a:pt x="124460" y="0"/>
                  </a:lnTo>
                  <a:cubicBezTo>
                    <a:pt x="55880" y="0"/>
                    <a:pt x="0" y="55880"/>
                    <a:pt x="0" y="124460"/>
                  </a:cubicBezTo>
                  <a:lnTo>
                    <a:pt x="0" y="2984524"/>
                  </a:lnTo>
                  <a:cubicBezTo>
                    <a:pt x="0" y="3053105"/>
                    <a:pt x="55880" y="3108984"/>
                    <a:pt x="124460" y="3108984"/>
                  </a:cubicBezTo>
                  <a:lnTo>
                    <a:pt x="14202156" y="3108984"/>
                  </a:lnTo>
                  <a:cubicBezTo>
                    <a:pt x="14270737" y="3108984"/>
                    <a:pt x="14326617" y="3053105"/>
                    <a:pt x="14326617" y="2984524"/>
                  </a:cubicBezTo>
                  <a:lnTo>
                    <a:pt x="14326617" y="124460"/>
                  </a:lnTo>
                  <a:cubicBezTo>
                    <a:pt x="14326617" y="55880"/>
                    <a:pt x="14270737" y="0"/>
                    <a:pt x="14202156" y="0"/>
                  </a:cubicBezTo>
                  <a:close/>
                </a:path>
              </a:pathLst>
            </a:custGeom>
            <a:solidFill>
              <a:srgbClr val="040708"/>
            </a:solidFill>
          </p:spPr>
        </p:sp>
      </p:grpSp>
      <p:pic>
        <p:nvPicPr>
          <p:cNvPr name="Picture 20" id="20"/>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5919676" y="6632107"/>
            <a:ext cx="2070936" cy="3722271"/>
          </a:xfrm>
          <a:prstGeom prst="rect">
            <a:avLst/>
          </a:prstGeom>
        </p:spPr>
      </p:pic>
      <p:sp>
        <p:nvSpPr>
          <p:cNvPr name="AutoShape 21" id="21"/>
          <p:cNvSpPr/>
          <p:nvPr/>
        </p:nvSpPr>
        <p:spPr>
          <a:xfrm rot="-20406">
            <a:off x="11246858" y="5465924"/>
            <a:ext cx="1671145" cy="0"/>
          </a:xfrm>
          <a:prstGeom prst="line">
            <a:avLst/>
          </a:prstGeom>
          <a:ln cap="rnd" w="19050">
            <a:solidFill>
              <a:srgbClr val="FF68AB"/>
            </a:solidFill>
            <a:prstDash val="solid"/>
            <a:headEnd type="none" len="sm" w="sm"/>
            <a:tailEnd type="none" len="sm" w="sm"/>
          </a:ln>
        </p:spPr>
      </p:sp>
      <p:grpSp>
        <p:nvGrpSpPr>
          <p:cNvPr name="Group 22" id="22"/>
          <p:cNvGrpSpPr/>
          <p:nvPr/>
        </p:nvGrpSpPr>
        <p:grpSpPr>
          <a:xfrm rot="-2426868">
            <a:off x="-2620682" y="2372178"/>
            <a:ext cx="11658664" cy="1081415"/>
            <a:chOff x="0" y="0"/>
            <a:chExt cx="67268988" cy="6239625"/>
          </a:xfrm>
        </p:grpSpPr>
        <p:sp>
          <p:nvSpPr>
            <p:cNvPr name="Freeform 23" id="23"/>
            <p:cNvSpPr/>
            <p:nvPr/>
          </p:nvSpPr>
          <p:spPr>
            <a:xfrm>
              <a:off x="72390" y="72390"/>
              <a:ext cx="67124209" cy="6094845"/>
            </a:xfrm>
            <a:custGeom>
              <a:avLst/>
              <a:gdLst/>
              <a:ahLst/>
              <a:cxnLst/>
              <a:rect r="r" b="b" t="t" l="l"/>
              <a:pathLst>
                <a:path h="6094845" w="67124209">
                  <a:moveTo>
                    <a:pt x="0" y="0"/>
                  </a:moveTo>
                  <a:lnTo>
                    <a:pt x="67124209" y="0"/>
                  </a:lnTo>
                  <a:lnTo>
                    <a:pt x="67124209" y="6094845"/>
                  </a:lnTo>
                  <a:lnTo>
                    <a:pt x="0" y="6094845"/>
                  </a:lnTo>
                  <a:lnTo>
                    <a:pt x="0" y="0"/>
                  </a:lnTo>
                  <a:close/>
                </a:path>
              </a:pathLst>
            </a:custGeom>
            <a:solidFill>
              <a:srgbClr val="FDF7EE">
                <a:alpha val="55686"/>
              </a:srgbClr>
            </a:solidFill>
          </p:spPr>
        </p:sp>
        <p:sp>
          <p:nvSpPr>
            <p:cNvPr name="Freeform 24" id="24"/>
            <p:cNvSpPr/>
            <p:nvPr/>
          </p:nvSpPr>
          <p:spPr>
            <a:xfrm>
              <a:off x="0" y="0"/>
              <a:ext cx="67268985" cy="6239625"/>
            </a:xfrm>
            <a:custGeom>
              <a:avLst/>
              <a:gdLst/>
              <a:ahLst/>
              <a:cxnLst/>
              <a:rect r="r" b="b" t="t" l="l"/>
              <a:pathLst>
                <a:path h="6239625" w="67268985">
                  <a:moveTo>
                    <a:pt x="67124207" y="6094845"/>
                  </a:moveTo>
                  <a:lnTo>
                    <a:pt x="67268985" y="6094845"/>
                  </a:lnTo>
                  <a:lnTo>
                    <a:pt x="67268985" y="6239625"/>
                  </a:lnTo>
                  <a:lnTo>
                    <a:pt x="67124207" y="6239625"/>
                  </a:lnTo>
                  <a:lnTo>
                    <a:pt x="67124207" y="6094845"/>
                  </a:lnTo>
                  <a:close/>
                  <a:moveTo>
                    <a:pt x="0" y="144780"/>
                  </a:moveTo>
                  <a:lnTo>
                    <a:pt x="144780" y="144780"/>
                  </a:lnTo>
                  <a:lnTo>
                    <a:pt x="144780" y="6094845"/>
                  </a:lnTo>
                  <a:lnTo>
                    <a:pt x="0" y="6094845"/>
                  </a:lnTo>
                  <a:lnTo>
                    <a:pt x="0" y="144780"/>
                  </a:lnTo>
                  <a:close/>
                  <a:moveTo>
                    <a:pt x="0" y="6094845"/>
                  </a:moveTo>
                  <a:lnTo>
                    <a:pt x="144780" y="6094845"/>
                  </a:lnTo>
                  <a:lnTo>
                    <a:pt x="144780" y="6239625"/>
                  </a:lnTo>
                  <a:lnTo>
                    <a:pt x="0" y="6239625"/>
                  </a:lnTo>
                  <a:lnTo>
                    <a:pt x="0" y="6094845"/>
                  </a:lnTo>
                  <a:close/>
                  <a:moveTo>
                    <a:pt x="67124207" y="144780"/>
                  </a:moveTo>
                  <a:lnTo>
                    <a:pt x="67268985" y="144780"/>
                  </a:lnTo>
                  <a:lnTo>
                    <a:pt x="67268985" y="6094845"/>
                  </a:lnTo>
                  <a:lnTo>
                    <a:pt x="67124207" y="6094845"/>
                  </a:lnTo>
                  <a:lnTo>
                    <a:pt x="67124207" y="144780"/>
                  </a:lnTo>
                  <a:close/>
                  <a:moveTo>
                    <a:pt x="144780" y="6094845"/>
                  </a:moveTo>
                  <a:lnTo>
                    <a:pt x="67124207" y="6094845"/>
                  </a:lnTo>
                  <a:lnTo>
                    <a:pt x="67124207" y="6239625"/>
                  </a:lnTo>
                  <a:lnTo>
                    <a:pt x="144780" y="6239625"/>
                  </a:lnTo>
                  <a:lnTo>
                    <a:pt x="144780" y="6094845"/>
                  </a:lnTo>
                  <a:close/>
                  <a:moveTo>
                    <a:pt x="67124207" y="0"/>
                  </a:moveTo>
                  <a:lnTo>
                    <a:pt x="67268985" y="0"/>
                  </a:lnTo>
                  <a:lnTo>
                    <a:pt x="67268985" y="144780"/>
                  </a:lnTo>
                  <a:lnTo>
                    <a:pt x="67124207" y="144780"/>
                  </a:lnTo>
                  <a:lnTo>
                    <a:pt x="67124207" y="0"/>
                  </a:lnTo>
                  <a:close/>
                  <a:moveTo>
                    <a:pt x="0" y="0"/>
                  </a:moveTo>
                  <a:lnTo>
                    <a:pt x="144780" y="0"/>
                  </a:lnTo>
                  <a:lnTo>
                    <a:pt x="144780" y="144780"/>
                  </a:lnTo>
                  <a:lnTo>
                    <a:pt x="0" y="144780"/>
                  </a:lnTo>
                  <a:lnTo>
                    <a:pt x="0" y="0"/>
                  </a:lnTo>
                  <a:close/>
                  <a:moveTo>
                    <a:pt x="144780" y="0"/>
                  </a:moveTo>
                  <a:lnTo>
                    <a:pt x="67124207" y="0"/>
                  </a:lnTo>
                  <a:lnTo>
                    <a:pt x="67124207" y="144780"/>
                  </a:lnTo>
                  <a:lnTo>
                    <a:pt x="144780" y="144780"/>
                  </a:lnTo>
                  <a:lnTo>
                    <a:pt x="144780" y="0"/>
                  </a:lnTo>
                  <a:close/>
                </a:path>
              </a:pathLst>
            </a:custGeom>
            <a:solidFill>
              <a:srgbClr val="FBF5E7">
                <a:alpha val="55686"/>
              </a:srgbClr>
            </a:solidFill>
          </p:spPr>
        </p:sp>
      </p:grpSp>
      <p:grpSp>
        <p:nvGrpSpPr>
          <p:cNvPr name="Group 25" id="25"/>
          <p:cNvGrpSpPr/>
          <p:nvPr/>
        </p:nvGrpSpPr>
        <p:grpSpPr>
          <a:xfrm rot="-2426868">
            <a:off x="-3031732" y="-518043"/>
            <a:ext cx="7349244" cy="2731395"/>
            <a:chOff x="0" y="0"/>
            <a:chExt cx="42404192" cy="15759794"/>
          </a:xfrm>
        </p:grpSpPr>
        <p:sp>
          <p:nvSpPr>
            <p:cNvPr name="Freeform 26" id="26"/>
            <p:cNvSpPr/>
            <p:nvPr/>
          </p:nvSpPr>
          <p:spPr>
            <a:xfrm>
              <a:off x="72390" y="72390"/>
              <a:ext cx="42259411" cy="15615015"/>
            </a:xfrm>
            <a:custGeom>
              <a:avLst/>
              <a:gdLst/>
              <a:ahLst/>
              <a:cxnLst/>
              <a:rect r="r" b="b" t="t" l="l"/>
              <a:pathLst>
                <a:path h="15615015" w="42259411">
                  <a:moveTo>
                    <a:pt x="0" y="0"/>
                  </a:moveTo>
                  <a:lnTo>
                    <a:pt x="42259411" y="0"/>
                  </a:lnTo>
                  <a:lnTo>
                    <a:pt x="42259411" y="15615015"/>
                  </a:lnTo>
                  <a:lnTo>
                    <a:pt x="0" y="15615015"/>
                  </a:lnTo>
                  <a:lnTo>
                    <a:pt x="0" y="0"/>
                  </a:lnTo>
                  <a:close/>
                </a:path>
              </a:pathLst>
            </a:custGeom>
            <a:solidFill>
              <a:srgbClr val="FDF7EE">
                <a:alpha val="55686"/>
              </a:srgbClr>
            </a:solidFill>
          </p:spPr>
        </p:sp>
        <p:sp>
          <p:nvSpPr>
            <p:cNvPr name="Freeform 27" id="27"/>
            <p:cNvSpPr/>
            <p:nvPr/>
          </p:nvSpPr>
          <p:spPr>
            <a:xfrm>
              <a:off x="0" y="0"/>
              <a:ext cx="42404193" cy="15759795"/>
            </a:xfrm>
            <a:custGeom>
              <a:avLst/>
              <a:gdLst/>
              <a:ahLst/>
              <a:cxnLst/>
              <a:rect r="r" b="b" t="t" l="l"/>
              <a:pathLst>
                <a:path h="15759795" w="42404193">
                  <a:moveTo>
                    <a:pt x="42259411" y="15615014"/>
                  </a:moveTo>
                  <a:lnTo>
                    <a:pt x="42404193" y="15615014"/>
                  </a:lnTo>
                  <a:lnTo>
                    <a:pt x="42404193" y="15759795"/>
                  </a:lnTo>
                  <a:lnTo>
                    <a:pt x="42259411" y="15759795"/>
                  </a:lnTo>
                  <a:lnTo>
                    <a:pt x="42259411" y="15615014"/>
                  </a:lnTo>
                  <a:close/>
                  <a:moveTo>
                    <a:pt x="0" y="144780"/>
                  </a:moveTo>
                  <a:lnTo>
                    <a:pt x="144780" y="144780"/>
                  </a:lnTo>
                  <a:lnTo>
                    <a:pt x="144780" y="15615014"/>
                  </a:lnTo>
                  <a:lnTo>
                    <a:pt x="0" y="15615014"/>
                  </a:lnTo>
                  <a:lnTo>
                    <a:pt x="0" y="144780"/>
                  </a:lnTo>
                  <a:close/>
                  <a:moveTo>
                    <a:pt x="0" y="15615014"/>
                  </a:moveTo>
                  <a:lnTo>
                    <a:pt x="144780" y="15615014"/>
                  </a:lnTo>
                  <a:lnTo>
                    <a:pt x="144780" y="15759795"/>
                  </a:lnTo>
                  <a:lnTo>
                    <a:pt x="0" y="15759795"/>
                  </a:lnTo>
                  <a:lnTo>
                    <a:pt x="0" y="15615014"/>
                  </a:lnTo>
                  <a:close/>
                  <a:moveTo>
                    <a:pt x="42259411" y="144780"/>
                  </a:moveTo>
                  <a:lnTo>
                    <a:pt x="42404193" y="144780"/>
                  </a:lnTo>
                  <a:lnTo>
                    <a:pt x="42404193" y="15615014"/>
                  </a:lnTo>
                  <a:lnTo>
                    <a:pt x="42259411" y="15615014"/>
                  </a:lnTo>
                  <a:lnTo>
                    <a:pt x="42259411" y="144780"/>
                  </a:lnTo>
                  <a:close/>
                  <a:moveTo>
                    <a:pt x="144780" y="15615014"/>
                  </a:moveTo>
                  <a:lnTo>
                    <a:pt x="42259411" y="15615014"/>
                  </a:lnTo>
                  <a:lnTo>
                    <a:pt x="42259411" y="15759795"/>
                  </a:lnTo>
                  <a:lnTo>
                    <a:pt x="144780" y="15759795"/>
                  </a:lnTo>
                  <a:lnTo>
                    <a:pt x="144780" y="15615014"/>
                  </a:lnTo>
                  <a:close/>
                  <a:moveTo>
                    <a:pt x="42259411" y="0"/>
                  </a:moveTo>
                  <a:lnTo>
                    <a:pt x="42404193" y="0"/>
                  </a:lnTo>
                  <a:lnTo>
                    <a:pt x="42404193" y="144780"/>
                  </a:lnTo>
                  <a:lnTo>
                    <a:pt x="42259411" y="144780"/>
                  </a:lnTo>
                  <a:lnTo>
                    <a:pt x="42259411" y="0"/>
                  </a:lnTo>
                  <a:close/>
                  <a:moveTo>
                    <a:pt x="0" y="0"/>
                  </a:moveTo>
                  <a:lnTo>
                    <a:pt x="144780" y="0"/>
                  </a:lnTo>
                  <a:lnTo>
                    <a:pt x="144780" y="144780"/>
                  </a:lnTo>
                  <a:lnTo>
                    <a:pt x="0" y="144780"/>
                  </a:lnTo>
                  <a:lnTo>
                    <a:pt x="0" y="0"/>
                  </a:lnTo>
                  <a:close/>
                  <a:moveTo>
                    <a:pt x="144780" y="0"/>
                  </a:moveTo>
                  <a:lnTo>
                    <a:pt x="42259411" y="0"/>
                  </a:lnTo>
                  <a:lnTo>
                    <a:pt x="42259411" y="144780"/>
                  </a:lnTo>
                  <a:lnTo>
                    <a:pt x="144780" y="144780"/>
                  </a:lnTo>
                  <a:lnTo>
                    <a:pt x="144780" y="0"/>
                  </a:lnTo>
                  <a:close/>
                </a:path>
              </a:pathLst>
            </a:custGeom>
            <a:solidFill>
              <a:srgbClr val="FBF5E7">
                <a:alpha val="55686"/>
              </a:srgbClr>
            </a:solidFill>
          </p:spPr>
        </p:sp>
      </p:grpSp>
      <p:grpSp>
        <p:nvGrpSpPr>
          <p:cNvPr name="Group 28" id="28"/>
          <p:cNvGrpSpPr/>
          <p:nvPr/>
        </p:nvGrpSpPr>
        <p:grpSpPr>
          <a:xfrm rot="0">
            <a:off x="2274363" y="1028700"/>
            <a:ext cx="8366192" cy="3257578"/>
            <a:chOff x="0" y="0"/>
            <a:chExt cx="45330224" cy="17650412"/>
          </a:xfrm>
        </p:grpSpPr>
        <p:sp>
          <p:nvSpPr>
            <p:cNvPr name="Freeform 29" id="29"/>
            <p:cNvSpPr/>
            <p:nvPr/>
          </p:nvSpPr>
          <p:spPr>
            <a:xfrm>
              <a:off x="72390" y="72390"/>
              <a:ext cx="45185443" cy="17505632"/>
            </a:xfrm>
            <a:custGeom>
              <a:avLst/>
              <a:gdLst/>
              <a:ahLst/>
              <a:cxnLst/>
              <a:rect r="r" b="b" t="t" l="l"/>
              <a:pathLst>
                <a:path h="17505632" w="45185443">
                  <a:moveTo>
                    <a:pt x="0" y="0"/>
                  </a:moveTo>
                  <a:lnTo>
                    <a:pt x="45185443" y="0"/>
                  </a:lnTo>
                  <a:lnTo>
                    <a:pt x="45185443" y="17505632"/>
                  </a:lnTo>
                  <a:lnTo>
                    <a:pt x="0" y="17505632"/>
                  </a:lnTo>
                  <a:lnTo>
                    <a:pt x="0" y="0"/>
                  </a:lnTo>
                  <a:close/>
                </a:path>
              </a:pathLst>
            </a:custGeom>
            <a:solidFill>
              <a:srgbClr val="FDF7EE"/>
            </a:solidFill>
          </p:spPr>
        </p:sp>
        <p:sp>
          <p:nvSpPr>
            <p:cNvPr name="Freeform 30" id="30"/>
            <p:cNvSpPr/>
            <p:nvPr/>
          </p:nvSpPr>
          <p:spPr>
            <a:xfrm>
              <a:off x="0" y="0"/>
              <a:ext cx="45330222" cy="17650413"/>
            </a:xfrm>
            <a:custGeom>
              <a:avLst/>
              <a:gdLst/>
              <a:ahLst/>
              <a:cxnLst/>
              <a:rect r="r" b="b" t="t" l="l"/>
              <a:pathLst>
                <a:path h="17650413" w="45330222">
                  <a:moveTo>
                    <a:pt x="45185443" y="17505632"/>
                  </a:moveTo>
                  <a:lnTo>
                    <a:pt x="45330222" y="17505632"/>
                  </a:lnTo>
                  <a:lnTo>
                    <a:pt x="45330222" y="17650413"/>
                  </a:lnTo>
                  <a:lnTo>
                    <a:pt x="45185443" y="17650413"/>
                  </a:lnTo>
                  <a:lnTo>
                    <a:pt x="45185443" y="17505632"/>
                  </a:lnTo>
                  <a:close/>
                  <a:moveTo>
                    <a:pt x="0" y="144780"/>
                  </a:moveTo>
                  <a:lnTo>
                    <a:pt x="144780" y="144780"/>
                  </a:lnTo>
                  <a:lnTo>
                    <a:pt x="144780" y="17505632"/>
                  </a:lnTo>
                  <a:lnTo>
                    <a:pt x="0" y="17505632"/>
                  </a:lnTo>
                  <a:lnTo>
                    <a:pt x="0" y="144780"/>
                  </a:lnTo>
                  <a:close/>
                  <a:moveTo>
                    <a:pt x="0" y="17505632"/>
                  </a:moveTo>
                  <a:lnTo>
                    <a:pt x="144780" y="17505632"/>
                  </a:lnTo>
                  <a:lnTo>
                    <a:pt x="144780" y="17650413"/>
                  </a:lnTo>
                  <a:lnTo>
                    <a:pt x="0" y="17650413"/>
                  </a:lnTo>
                  <a:lnTo>
                    <a:pt x="0" y="17505632"/>
                  </a:lnTo>
                  <a:close/>
                  <a:moveTo>
                    <a:pt x="45185443" y="144780"/>
                  </a:moveTo>
                  <a:lnTo>
                    <a:pt x="45330222" y="144780"/>
                  </a:lnTo>
                  <a:lnTo>
                    <a:pt x="45330222" y="17505632"/>
                  </a:lnTo>
                  <a:lnTo>
                    <a:pt x="45185443" y="17505632"/>
                  </a:lnTo>
                  <a:lnTo>
                    <a:pt x="45185443" y="144780"/>
                  </a:lnTo>
                  <a:close/>
                  <a:moveTo>
                    <a:pt x="144780" y="17505632"/>
                  </a:moveTo>
                  <a:lnTo>
                    <a:pt x="45185443" y="17505632"/>
                  </a:lnTo>
                  <a:lnTo>
                    <a:pt x="45185443" y="17650413"/>
                  </a:lnTo>
                  <a:lnTo>
                    <a:pt x="144780" y="17650413"/>
                  </a:lnTo>
                  <a:lnTo>
                    <a:pt x="144780" y="17505632"/>
                  </a:lnTo>
                  <a:close/>
                  <a:moveTo>
                    <a:pt x="45185443" y="0"/>
                  </a:moveTo>
                  <a:lnTo>
                    <a:pt x="45330222" y="0"/>
                  </a:lnTo>
                  <a:lnTo>
                    <a:pt x="45330222" y="144780"/>
                  </a:lnTo>
                  <a:lnTo>
                    <a:pt x="45185443" y="144780"/>
                  </a:lnTo>
                  <a:lnTo>
                    <a:pt x="45185443" y="0"/>
                  </a:lnTo>
                  <a:close/>
                  <a:moveTo>
                    <a:pt x="0" y="0"/>
                  </a:moveTo>
                  <a:lnTo>
                    <a:pt x="144780" y="0"/>
                  </a:lnTo>
                  <a:lnTo>
                    <a:pt x="144780" y="144780"/>
                  </a:lnTo>
                  <a:lnTo>
                    <a:pt x="0" y="144780"/>
                  </a:lnTo>
                  <a:lnTo>
                    <a:pt x="0" y="0"/>
                  </a:lnTo>
                  <a:close/>
                  <a:moveTo>
                    <a:pt x="144780" y="0"/>
                  </a:moveTo>
                  <a:lnTo>
                    <a:pt x="45185443" y="0"/>
                  </a:lnTo>
                  <a:lnTo>
                    <a:pt x="45185443" y="144780"/>
                  </a:lnTo>
                  <a:lnTo>
                    <a:pt x="144780" y="144780"/>
                  </a:lnTo>
                  <a:lnTo>
                    <a:pt x="144780" y="0"/>
                  </a:lnTo>
                  <a:close/>
                </a:path>
              </a:pathLst>
            </a:custGeom>
            <a:solidFill>
              <a:srgbClr val="040708"/>
            </a:solidFill>
          </p:spPr>
        </p:sp>
      </p:grpSp>
      <p:grpSp>
        <p:nvGrpSpPr>
          <p:cNvPr name="Group 31" id="31"/>
          <p:cNvGrpSpPr/>
          <p:nvPr/>
        </p:nvGrpSpPr>
        <p:grpSpPr>
          <a:xfrm rot="0">
            <a:off x="1658650" y="6513074"/>
            <a:ext cx="6590331" cy="1033351"/>
            <a:chOff x="0" y="0"/>
            <a:chExt cx="14326617" cy="2246386"/>
          </a:xfrm>
        </p:grpSpPr>
        <p:sp>
          <p:nvSpPr>
            <p:cNvPr name="Freeform 32" id="32"/>
            <p:cNvSpPr/>
            <p:nvPr/>
          </p:nvSpPr>
          <p:spPr>
            <a:xfrm>
              <a:off x="31750" y="31750"/>
              <a:ext cx="14263117" cy="2182886"/>
            </a:xfrm>
            <a:custGeom>
              <a:avLst/>
              <a:gdLst/>
              <a:ahLst/>
              <a:cxnLst/>
              <a:rect r="r" b="b" t="t" l="l"/>
              <a:pathLst>
                <a:path h="2182886" w="14263117">
                  <a:moveTo>
                    <a:pt x="14170406" y="2182886"/>
                  </a:moveTo>
                  <a:lnTo>
                    <a:pt x="92710" y="2182886"/>
                  </a:lnTo>
                  <a:cubicBezTo>
                    <a:pt x="41910" y="2182886"/>
                    <a:pt x="0" y="2140976"/>
                    <a:pt x="0" y="2090176"/>
                  </a:cubicBezTo>
                  <a:lnTo>
                    <a:pt x="0" y="92710"/>
                  </a:lnTo>
                  <a:cubicBezTo>
                    <a:pt x="0" y="41910"/>
                    <a:pt x="41910" y="0"/>
                    <a:pt x="92710" y="0"/>
                  </a:cubicBezTo>
                  <a:lnTo>
                    <a:pt x="14169137" y="0"/>
                  </a:lnTo>
                  <a:cubicBezTo>
                    <a:pt x="14219937" y="0"/>
                    <a:pt x="14261847" y="41910"/>
                    <a:pt x="14261847" y="92710"/>
                  </a:cubicBezTo>
                  <a:lnTo>
                    <a:pt x="14261847" y="2088906"/>
                  </a:lnTo>
                  <a:cubicBezTo>
                    <a:pt x="14263117" y="2140976"/>
                    <a:pt x="14221206" y="2182886"/>
                    <a:pt x="14170406" y="2182886"/>
                  </a:cubicBezTo>
                  <a:close/>
                </a:path>
              </a:pathLst>
            </a:custGeom>
            <a:solidFill>
              <a:srgbClr val="FBF5E7"/>
            </a:solidFill>
          </p:spPr>
        </p:sp>
        <p:sp>
          <p:nvSpPr>
            <p:cNvPr name="Freeform 33" id="33"/>
            <p:cNvSpPr/>
            <p:nvPr/>
          </p:nvSpPr>
          <p:spPr>
            <a:xfrm>
              <a:off x="0" y="0"/>
              <a:ext cx="14326617" cy="2246387"/>
            </a:xfrm>
            <a:custGeom>
              <a:avLst/>
              <a:gdLst/>
              <a:ahLst/>
              <a:cxnLst/>
              <a:rect r="r" b="b" t="t" l="l"/>
              <a:pathLst>
                <a:path h="2246387" w="14326617">
                  <a:moveTo>
                    <a:pt x="14202156" y="59690"/>
                  </a:moveTo>
                  <a:cubicBezTo>
                    <a:pt x="14237717" y="59690"/>
                    <a:pt x="14266926" y="88900"/>
                    <a:pt x="14266926" y="124460"/>
                  </a:cubicBezTo>
                  <a:lnTo>
                    <a:pt x="14266926" y="2121926"/>
                  </a:lnTo>
                  <a:cubicBezTo>
                    <a:pt x="14266926" y="2157487"/>
                    <a:pt x="14237717" y="2186696"/>
                    <a:pt x="14202156" y="2186696"/>
                  </a:cubicBezTo>
                  <a:lnTo>
                    <a:pt x="124460" y="2186696"/>
                  </a:lnTo>
                  <a:cubicBezTo>
                    <a:pt x="88900" y="2186696"/>
                    <a:pt x="59690" y="2157487"/>
                    <a:pt x="59690" y="2121926"/>
                  </a:cubicBezTo>
                  <a:lnTo>
                    <a:pt x="59690" y="124460"/>
                  </a:lnTo>
                  <a:cubicBezTo>
                    <a:pt x="59690" y="88900"/>
                    <a:pt x="88900" y="59690"/>
                    <a:pt x="124460" y="59690"/>
                  </a:cubicBezTo>
                  <a:lnTo>
                    <a:pt x="14202156" y="59690"/>
                  </a:lnTo>
                  <a:moveTo>
                    <a:pt x="14202156" y="0"/>
                  </a:moveTo>
                  <a:lnTo>
                    <a:pt x="124460" y="0"/>
                  </a:lnTo>
                  <a:cubicBezTo>
                    <a:pt x="55880" y="0"/>
                    <a:pt x="0" y="55880"/>
                    <a:pt x="0" y="124460"/>
                  </a:cubicBezTo>
                  <a:lnTo>
                    <a:pt x="0" y="2121926"/>
                  </a:lnTo>
                  <a:cubicBezTo>
                    <a:pt x="0" y="2190506"/>
                    <a:pt x="55880" y="2246387"/>
                    <a:pt x="124460" y="2246387"/>
                  </a:cubicBezTo>
                  <a:lnTo>
                    <a:pt x="14202156" y="2246387"/>
                  </a:lnTo>
                  <a:cubicBezTo>
                    <a:pt x="14270737" y="2246387"/>
                    <a:pt x="14326617" y="2190506"/>
                    <a:pt x="14326617" y="2121926"/>
                  </a:cubicBezTo>
                  <a:lnTo>
                    <a:pt x="14326617" y="124460"/>
                  </a:lnTo>
                  <a:cubicBezTo>
                    <a:pt x="14326617" y="55880"/>
                    <a:pt x="14270737" y="0"/>
                    <a:pt x="14202156" y="0"/>
                  </a:cubicBezTo>
                  <a:close/>
                </a:path>
              </a:pathLst>
            </a:custGeom>
            <a:solidFill>
              <a:srgbClr val="040708"/>
            </a:solidFill>
          </p:spPr>
        </p:sp>
      </p:grpSp>
      <p:sp>
        <p:nvSpPr>
          <p:cNvPr name="TextBox 34" id="34"/>
          <p:cNvSpPr txBox="true"/>
          <p:nvPr/>
        </p:nvSpPr>
        <p:spPr>
          <a:xfrm rot="0">
            <a:off x="2166501" y="6820200"/>
            <a:ext cx="5574630" cy="419100"/>
          </a:xfrm>
          <a:prstGeom prst="rect">
            <a:avLst/>
          </a:prstGeom>
        </p:spPr>
        <p:txBody>
          <a:bodyPr anchor="t" rtlCol="false" tIns="0" lIns="0" bIns="0" rIns="0">
            <a:spAutoFit/>
          </a:bodyPr>
          <a:lstStyle/>
          <a:p>
            <a:pPr algn="ctr">
              <a:lnSpc>
                <a:spcPts val="3359"/>
              </a:lnSpc>
            </a:pPr>
            <a:r>
              <a:rPr lang="en-US" sz="2799" spc="167">
                <a:solidFill>
                  <a:srgbClr val="000000"/>
                </a:solidFill>
                <a:latin typeface="Anton"/>
              </a:rPr>
              <a:t>WIKIPEDIA </a:t>
            </a:r>
          </a:p>
        </p:txBody>
      </p:sp>
      <p:pic>
        <p:nvPicPr>
          <p:cNvPr name="Picture 35" id="3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364386" y="4626389"/>
            <a:ext cx="2588528" cy="2686208"/>
          </a:xfrm>
          <a:prstGeom prst="rect">
            <a:avLst/>
          </a:prstGeom>
        </p:spPr>
      </p:pic>
      <p:grpSp>
        <p:nvGrpSpPr>
          <p:cNvPr name="Group 36" id="36"/>
          <p:cNvGrpSpPr/>
          <p:nvPr/>
        </p:nvGrpSpPr>
        <p:grpSpPr>
          <a:xfrm rot="0">
            <a:off x="1658650" y="7657649"/>
            <a:ext cx="6590331" cy="1430152"/>
            <a:chOff x="0" y="0"/>
            <a:chExt cx="14326617" cy="3108984"/>
          </a:xfrm>
        </p:grpSpPr>
        <p:sp>
          <p:nvSpPr>
            <p:cNvPr name="Freeform 37" id="37"/>
            <p:cNvSpPr/>
            <p:nvPr/>
          </p:nvSpPr>
          <p:spPr>
            <a:xfrm>
              <a:off x="31750" y="31750"/>
              <a:ext cx="14263117" cy="3045484"/>
            </a:xfrm>
            <a:custGeom>
              <a:avLst/>
              <a:gdLst/>
              <a:ahLst/>
              <a:cxnLst/>
              <a:rect r="r" b="b" t="t" l="l"/>
              <a:pathLst>
                <a:path h="3045484" w="14263117">
                  <a:moveTo>
                    <a:pt x="14170406" y="3045484"/>
                  </a:moveTo>
                  <a:lnTo>
                    <a:pt x="92710" y="3045484"/>
                  </a:lnTo>
                  <a:cubicBezTo>
                    <a:pt x="41910" y="3045484"/>
                    <a:pt x="0" y="3003574"/>
                    <a:pt x="0" y="2952774"/>
                  </a:cubicBezTo>
                  <a:lnTo>
                    <a:pt x="0" y="92710"/>
                  </a:lnTo>
                  <a:cubicBezTo>
                    <a:pt x="0" y="41910"/>
                    <a:pt x="41910" y="0"/>
                    <a:pt x="92710" y="0"/>
                  </a:cubicBezTo>
                  <a:lnTo>
                    <a:pt x="14169137" y="0"/>
                  </a:lnTo>
                  <a:cubicBezTo>
                    <a:pt x="14219937" y="0"/>
                    <a:pt x="14261847" y="41910"/>
                    <a:pt x="14261847" y="92710"/>
                  </a:cubicBezTo>
                  <a:lnTo>
                    <a:pt x="14261847" y="2951504"/>
                  </a:lnTo>
                  <a:cubicBezTo>
                    <a:pt x="14263117" y="3003574"/>
                    <a:pt x="14221206" y="3045484"/>
                    <a:pt x="14170406" y="3045484"/>
                  </a:cubicBezTo>
                  <a:close/>
                </a:path>
              </a:pathLst>
            </a:custGeom>
            <a:solidFill>
              <a:srgbClr val="FBF5E7"/>
            </a:solidFill>
          </p:spPr>
        </p:sp>
        <p:sp>
          <p:nvSpPr>
            <p:cNvPr name="Freeform 38" id="38"/>
            <p:cNvSpPr/>
            <p:nvPr/>
          </p:nvSpPr>
          <p:spPr>
            <a:xfrm>
              <a:off x="0" y="0"/>
              <a:ext cx="14326617" cy="3108984"/>
            </a:xfrm>
            <a:custGeom>
              <a:avLst/>
              <a:gdLst/>
              <a:ahLst/>
              <a:cxnLst/>
              <a:rect r="r" b="b" t="t" l="l"/>
              <a:pathLst>
                <a:path h="3108984" w="14326617">
                  <a:moveTo>
                    <a:pt x="14202156" y="59690"/>
                  </a:moveTo>
                  <a:cubicBezTo>
                    <a:pt x="14237717" y="59690"/>
                    <a:pt x="14266926" y="88900"/>
                    <a:pt x="14266926" y="124460"/>
                  </a:cubicBezTo>
                  <a:lnTo>
                    <a:pt x="14266926" y="2984524"/>
                  </a:lnTo>
                  <a:cubicBezTo>
                    <a:pt x="14266926" y="3020084"/>
                    <a:pt x="14237717" y="3049294"/>
                    <a:pt x="14202156" y="3049294"/>
                  </a:cubicBezTo>
                  <a:lnTo>
                    <a:pt x="124460" y="3049294"/>
                  </a:lnTo>
                  <a:cubicBezTo>
                    <a:pt x="88900" y="3049294"/>
                    <a:pt x="59690" y="3020084"/>
                    <a:pt x="59690" y="2984524"/>
                  </a:cubicBezTo>
                  <a:lnTo>
                    <a:pt x="59690" y="124460"/>
                  </a:lnTo>
                  <a:cubicBezTo>
                    <a:pt x="59690" y="88900"/>
                    <a:pt x="88900" y="59690"/>
                    <a:pt x="124460" y="59690"/>
                  </a:cubicBezTo>
                  <a:lnTo>
                    <a:pt x="14202156" y="59690"/>
                  </a:lnTo>
                  <a:moveTo>
                    <a:pt x="14202156" y="0"/>
                  </a:moveTo>
                  <a:lnTo>
                    <a:pt x="124460" y="0"/>
                  </a:lnTo>
                  <a:cubicBezTo>
                    <a:pt x="55880" y="0"/>
                    <a:pt x="0" y="55880"/>
                    <a:pt x="0" y="124460"/>
                  </a:cubicBezTo>
                  <a:lnTo>
                    <a:pt x="0" y="2984524"/>
                  </a:lnTo>
                  <a:cubicBezTo>
                    <a:pt x="0" y="3053105"/>
                    <a:pt x="55880" y="3108984"/>
                    <a:pt x="124460" y="3108984"/>
                  </a:cubicBezTo>
                  <a:lnTo>
                    <a:pt x="14202156" y="3108984"/>
                  </a:lnTo>
                  <a:cubicBezTo>
                    <a:pt x="14270737" y="3108984"/>
                    <a:pt x="14326617" y="3053105"/>
                    <a:pt x="14326617" y="2984524"/>
                  </a:cubicBezTo>
                  <a:lnTo>
                    <a:pt x="14326617" y="124460"/>
                  </a:lnTo>
                  <a:cubicBezTo>
                    <a:pt x="14326617" y="55880"/>
                    <a:pt x="14270737" y="0"/>
                    <a:pt x="14202156" y="0"/>
                  </a:cubicBezTo>
                  <a:close/>
                </a:path>
              </a:pathLst>
            </a:custGeom>
            <a:solidFill>
              <a:srgbClr val="040708"/>
            </a:solidFill>
          </p:spPr>
        </p:sp>
      </p:grpSp>
      <p:grpSp>
        <p:nvGrpSpPr>
          <p:cNvPr name="Group 39" id="39"/>
          <p:cNvGrpSpPr>
            <a:grpSpLocks noChangeAspect="true"/>
          </p:cNvGrpSpPr>
          <p:nvPr/>
        </p:nvGrpSpPr>
        <p:grpSpPr>
          <a:xfrm rot="0">
            <a:off x="12769840" y="290990"/>
            <a:ext cx="4870126" cy="4851102"/>
            <a:chOff x="0" y="0"/>
            <a:chExt cx="6502400" cy="6477000"/>
          </a:xfrm>
        </p:grpSpPr>
        <p:sp>
          <p:nvSpPr>
            <p:cNvPr name="Freeform 40" id="40"/>
            <p:cNvSpPr/>
            <p:nvPr/>
          </p:nvSpPr>
          <p:spPr>
            <a:xfrm>
              <a:off x="-23042" y="119185"/>
              <a:ext cx="6542159" cy="6244242"/>
            </a:xfrm>
            <a:custGeom>
              <a:avLst/>
              <a:gdLst/>
              <a:ahLst/>
              <a:cxnLst/>
              <a:rect r="r" b="b" t="t" l="l"/>
              <a:pathLst>
                <a:path h="6244242" w="6542159">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8"/>
              <a:stretch>
                <a:fillRect l="-24805" r="-24805" t="0" b="0"/>
              </a:stretch>
            </a:blipFill>
          </p:spPr>
        </p:sp>
        <p:sp>
          <p:nvSpPr>
            <p:cNvPr name="Freeform 41" id="41"/>
            <p:cNvSpPr/>
            <p:nvPr/>
          </p:nvSpPr>
          <p:spPr>
            <a:xfrm>
              <a:off x="73038" y="66269"/>
              <a:ext cx="6350000" cy="6349987"/>
            </a:xfrm>
            <a:custGeom>
              <a:avLst/>
              <a:gdLst/>
              <a:ahLst/>
              <a:cxnLst/>
              <a:rect r="r" b="b" t="t" l="l"/>
              <a:pathLst>
                <a:path h="6349987" w="6350000">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FF68AB"/>
            </a:solidFill>
          </p:spPr>
        </p:sp>
      </p:grpSp>
      <p:sp>
        <p:nvSpPr>
          <p:cNvPr name="TextBox 42" id="42"/>
          <p:cNvSpPr txBox="true"/>
          <p:nvPr/>
        </p:nvSpPr>
        <p:spPr>
          <a:xfrm rot="0">
            <a:off x="1658650" y="7703820"/>
            <a:ext cx="6590331" cy="1647190"/>
          </a:xfrm>
          <a:prstGeom prst="rect">
            <a:avLst/>
          </a:prstGeom>
        </p:spPr>
        <p:txBody>
          <a:bodyPr anchor="t" rtlCol="false" tIns="0" lIns="0" bIns="0" rIns="0">
            <a:spAutoFit/>
          </a:bodyPr>
          <a:lstStyle/>
          <a:p>
            <a:pPr algn="ctr">
              <a:lnSpc>
                <a:spcPts val="2660"/>
              </a:lnSpc>
            </a:pPr>
            <a:r>
              <a:rPr lang="en-US" sz="1900">
                <a:solidFill>
                  <a:srgbClr val="040708"/>
                </a:solidFill>
                <a:latin typeface="Open Sauce"/>
              </a:rPr>
              <a:t>Digital pedagogy is the study and use of contemporary </a:t>
            </a:r>
            <a:r>
              <a:rPr lang="en-US" sz="1900">
                <a:solidFill>
                  <a:srgbClr val="040708"/>
                </a:solidFill>
                <a:latin typeface="Open Sauce"/>
                <a:hlinkClick r:id="rId9" tooltip="https://en.wikipedia.org/wiki/Digital_electronics"/>
              </a:rPr>
              <a:t>digital technologies</a:t>
            </a:r>
            <a:r>
              <a:rPr lang="en-US" sz="1900">
                <a:solidFill>
                  <a:srgbClr val="040708"/>
                </a:solidFill>
                <a:latin typeface="Open Sauce"/>
              </a:rPr>
              <a:t> in </a:t>
            </a:r>
            <a:r>
              <a:rPr lang="en-US" sz="1900">
                <a:solidFill>
                  <a:srgbClr val="040708"/>
                </a:solidFill>
                <a:latin typeface="Open Sauce"/>
                <a:hlinkClick r:id="rId10" tooltip="https://en.wikipedia.org/wiki/Teaching"/>
              </a:rPr>
              <a:t>teaching</a:t>
            </a:r>
            <a:r>
              <a:rPr lang="en-US" sz="1900">
                <a:solidFill>
                  <a:srgbClr val="040708"/>
                </a:solidFill>
                <a:latin typeface="Open Sauce"/>
              </a:rPr>
              <a:t> and learning. Digital </a:t>
            </a:r>
            <a:r>
              <a:rPr lang="en-US" sz="1900">
                <a:solidFill>
                  <a:srgbClr val="040708"/>
                </a:solidFill>
                <a:latin typeface="Open Sauce"/>
                <a:hlinkClick r:id="rId11" tooltip="https://en.wikipedia.org/wiki/Pedagogy"/>
              </a:rPr>
              <a:t>pedagogy</a:t>
            </a:r>
            <a:r>
              <a:rPr lang="en-US" sz="1900">
                <a:solidFill>
                  <a:srgbClr val="040708"/>
                </a:solidFill>
                <a:latin typeface="Open Sauce"/>
              </a:rPr>
              <a:t> may be applied to online, hybrid, and face-to-face learning </a:t>
            </a:r>
            <a:r>
              <a:rPr lang="en-US" sz="1900">
                <a:solidFill>
                  <a:srgbClr val="040708"/>
                </a:solidFill>
                <a:latin typeface="Open Sauce"/>
                <a:hlinkClick r:id="rId12" tooltip="https://guides.library.utoronto.ca/digitalpedagogy"/>
              </a:rPr>
              <a:t>environmen</a:t>
            </a:r>
            <a:r>
              <a:rPr lang="en-US" sz="1900">
                <a:solidFill>
                  <a:srgbClr val="040708"/>
                </a:solidFill>
                <a:latin typeface="Open Sauce"/>
              </a:rPr>
              <a:t>t.</a:t>
            </a:r>
          </a:p>
          <a:p>
            <a:pPr algn="ctr">
              <a:lnSpc>
                <a:spcPts val="2660"/>
              </a:lnSpc>
            </a:pPr>
          </a:p>
        </p:txBody>
      </p:sp>
      <p:sp>
        <p:nvSpPr>
          <p:cNvPr name="TextBox 43" id="43"/>
          <p:cNvSpPr txBox="true"/>
          <p:nvPr/>
        </p:nvSpPr>
        <p:spPr>
          <a:xfrm rot="0">
            <a:off x="10411741" y="7821863"/>
            <a:ext cx="5128271" cy="1054100"/>
          </a:xfrm>
          <a:prstGeom prst="rect">
            <a:avLst/>
          </a:prstGeom>
        </p:spPr>
        <p:txBody>
          <a:bodyPr anchor="t" rtlCol="false" tIns="0" lIns="0" bIns="0" rIns="0">
            <a:spAutoFit/>
          </a:bodyPr>
          <a:lstStyle/>
          <a:p>
            <a:pPr algn="ctr">
              <a:lnSpc>
                <a:spcPts val="2800"/>
              </a:lnSpc>
            </a:pPr>
            <a:r>
              <a:rPr lang="en-US" sz="2000">
                <a:solidFill>
                  <a:srgbClr val="040708"/>
                </a:solidFill>
                <a:latin typeface="Open Sauce"/>
              </a:rPr>
              <a:t>The process of using digital technologies in the teaching and learning process is known as digital pedagogy.</a:t>
            </a:r>
          </a:p>
        </p:txBody>
      </p:sp>
      <p:sp>
        <p:nvSpPr>
          <p:cNvPr name="TextBox 44" id="44"/>
          <p:cNvSpPr txBox="true"/>
          <p:nvPr/>
        </p:nvSpPr>
        <p:spPr>
          <a:xfrm rot="0">
            <a:off x="2784188" y="1609739"/>
            <a:ext cx="7346542" cy="2105025"/>
          </a:xfrm>
          <a:prstGeom prst="rect">
            <a:avLst/>
          </a:prstGeom>
        </p:spPr>
        <p:txBody>
          <a:bodyPr anchor="t" rtlCol="false" tIns="0" lIns="0" bIns="0" rIns="0">
            <a:spAutoFit/>
          </a:bodyPr>
          <a:lstStyle/>
          <a:p>
            <a:pPr algn="ctr">
              <a:lnSpc>
                <a:spcPts val="8396"/>
              </a:lnSpc>
            </a:pPr>
            <a:r>
              <a:rPr lang="en-US" sz="6997">
                <a:solidFill>
                  <a:srgbClr val="000000"/>
                </a:solidFill>
                <a:latin typeface="Anton"/>
              </a:rPr>
              <a:t>WHAT IS DIGITAL PEDAGOGY?</a:t>
            </a:r>
          </a:p>
        </p:txBody>
      </p:sp>
      <p:sp>
        <p:nvSpPr>
          <p:cNvPr name="TextBox 45" id="45"/>
          <p:cNvSpPr txBox="true"/>
          <p:nvPr/>
        </p:nvSpPr>
        <p:spPr>
          <a:xfrm rot="0">
            <a:off x="10047347" y="6820200"/>
            <a:ext cx="6006430" cy="419100"/>
          </a:xfrm>
          <a:prstGeom prst="rect">
            <a:avLst/>
          </a:prstGeom>
        </p:spPr>
        <p:txBody>
          <a:bodyPr anchor="t" rtlCol="false" tIns="0" lIns="0" bIns="0" rIns="0">
            <a:spAutoFit/>
          </a:bodyPr>
          <a:lstStyle/>
          <a:p>
            <a:pPr algn="ctr">
              <a:lnSpc>
                <a:spcPts val="3359"/>
              </a:lnSpc>
            </a:pPr>
            <a:r>
              <a:rPr lang="en-US" sz="2799" spc="167">
                <a:solidFill>
                  <a:srgbClr val="000000"/>
                </a:solidFill>
                <a:latin typeface="Anton"/>
              </a:rPr>
              <a:t>DICTIONARY SEARCH</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DF7EE"/>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l="6839" t="0" r="6982" b="0"/>
          <a:stretch>
            <a:fillRect/>
          </a:stretch>
        </p:blipFill>
        <p:spPr>
          <a:xfrm flipH="false" flipV="false" rot="0">
            <a:off x="4816714" y="-379479"/>
            <a:ext cx="4759589" cy="5522979"/>
          </a:xfrm>
          <a:prstGeom prst="rect">
            <a:avLst/>
          </a:prstGeom>
        </p:spPr>
      </p:pic>
      <p:pic>
        <p:nvPicPr>
          <p:cNvPr name="Picture 3" id="3"/>
          <p:cNvPicPr>
            <a:picLocks noChangeAspect="true"/>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6982" b="0"/>
          <a:stretch>
            <a:fillRect/>
          </a:stretch>
        </p:blipFill>
        <p:spPr>
          <a:xfrm flipH="false" flipV="false" rot="0">
            <a:off x="-314325" y="-379479"/>
            <a:ext cx="5137319" cy="5522979"/>
          </a:xfrm>
          <a:prstGeom prst="rect">
            <a:avLst/>
          </a:prstGeom>
        </p:spPr>
      </p:pic>
      <p:grpSp>
        <p:nvGrpSpPr>
          <p:cNvPr name="Group 4" id="4"/>
          <p:cNvGrpSpPr/>
          <p:nvPr/>
        </p:nvGrpSpPr>
        <p:grpSpPr>
          <a:xfrm rot="2876244">
            <a:off x="12806380" y="-1225650"/>
            <a:ext cx="8133344" cy="2176613"/>
            <a:chOff x="0" y="0"/>
            <a:chExt cx="46928343" cy="12558774"/>
          </a:xfrm>
        </p:grpSpPr>
        <p:sp>
          <p:nvSpPr>
            <p:cNvPr name="Freeform 5" id="5"/>
            <p:cNvSpPr/>
            <p:nvPr/>
          </p:nvSpPr>
          <p:spPr>
            <a:xfrm>
              <a:off x="72390" y="72390"/>
              <a:ext cx="46783562" cy="12413994"/>
            </a:xfrm>
            <a:custGeom>
              <a:avLst/>
              <a:gdLst/>
              <a:ahLst/>
              <a:cxnLst/>
              <a:rect r="r" b="b" t="t" l="l"/>
              <a:pathLst>
                <a:path h="12413994" w="46783562">
                  <a:moveTo>
                    <a:pt x="0" y="0"/>
                  </a:moveTo>
                  <a:lnTo>
                    <a:pt x="46783562" y="0"/>
                  </a:lnTo>
                  <a:lnTo>
                    <a:pt x="46783562" y="12413994"/>
                  </a:lnTo>
                  <a:lnTo>
                    <a:pt x="0" y="12413994"/>
                  </a:lnTo>
                  <a:lnTo>
                    <a:pt x="0" y="0"/>
                  </a:lnTo>
                  <a:close/>
                </a:path>
              </a:pathLst>
            </a:custGeom>
            <a:solidFill>
              <a:srgbClr val="FC97C8">
                <a:alpha val="55686"/>
              </a:srgbClr>
            </a:solidFill>
          </p:spPr>
        </p:sp>
        <p:sp>
          <p:nvSpPr>
            <p:cNvPr name="Freeform 6" id="6"/>
            <p:cNvSpPr/>
            <p:nvPr/>
          </p:nvSpPr>
          <p:spPr>
            <a:xfrm>
              <a:off x="0" y="0"/>
              <a:ext cx="46928342" cy="12558774"/>
            </a:xfrm>
            <a:custGeom>
              <a:avLst/>
              <a:gdLst/>
              <a:ahLst/>
              <a:cxnLst/>
              <a:rect r="r" b="b" t="t" l="l"/>
              <a:pathLst>
                <a:path h="12558774" w="46928342">
                  <a:moveTo>
                    <a:pt x="46783563" y="12413994"/>
                  </a:moveTo>
                  <a:lnTo>
                    <a:pt x="46928342" y="12413994"/>
                  </a:lnTo>
                  <a:lnTo>
                    <a:pt x="46928342" y="12558774"/>
                  </a:lnTo>
                  <a:lnTo>
                    <a:pt x="46783563" y="12558774"/>
                  </a:lnTo>
                  <a:lnTo>
                    <a:pt x="46783563" y="12413994"/>
                  </a:lnTo>
                  <a:close/>
                  <a:moveTo>
                    <a:pt x="0" y="144780"/>
                  </a:moveTo>
                  <a:lnTo>
                    <a:pt x="144780" y="144780"/>
                  </a:lnTo>
                  <a:lnTo>
                    <a:pt x="144780" y="12413994"/>
                  </a:lnTo>
                  <a:lnTo>
                    <a:pt x="0" y="12413994"/>
                  </a:lnTo>
                  <a:lnTo>
                    <a:pt x="0" y="144780"/>
                  </a:lnTo>
                  <a:close/>
                  <a:moveTo>
                    <a:pt x="0" y="12413994"/>
                  </a:moveTo>
                  <a:lnTo>
                    <a:pt x="144780" y="12413994"/>
                  </a:lnTo>
                  <a:lnTo>
                    <a:pt x="144780" y="12558774"/>
                  </a:lnTo>
                  <a:lnTo>
                    <a:pt x="0" y="12558774"/>
                  </a:lnTo>
                  <a:lnTo>
                    <a:pt x="0" y="12413994"/>
                  </a:lnTo>
                  <a:close/>
                  <a:moveTo>
                    <a:pt x="46783563" y="144780"/>
                  </a:moveTo>
                  <a:lnTo>
                    <a:pt x="46928342" y="144780"/>
                  </a:lnTo>
                  <a:lnTo>
                    <a:pt x="46928342" y="12413994"/>
                  </a:lnTo>
                  <a:lnTo>
                    <a:pt x="46783563" y="12413994"/>
                  </a:lnTo>
                  <a:lnTo>
                    <a:pt x="46783563" y="144780"/>
                  </a:lnTo>
                  <a:close/>
                  <a:moveTo>
                    <a:pt x="144780" y="12413994"/>
                  </a:moveTo>
                  <a:lnTo>
                    <a:pt x="46783563" y="12413994"/>
                  </a:lnTo>
                  <a:lnTo>
                    <a:pt x="46783563" y="12558774"/>
                  </a:lnTo>
                  <a:lnTo>
                    <a:pt x="144780" y="12558774"/>
                  </a:lnTo>
                  <a:lnTo>
                    <a:pt x="144780" y="12413994"/>
                  </a:lnTo>
                  <a:close/>
                  <a:moveTo>
                    <a:pt x="46783563" y="0"/>
                  </a:moveTo>
                  <a:lnTo>
                    <a:pt x="46928342" y="0"/>
                  </a:lnTo>
                  <a:lnTo>
                    <a:pt x="46928342" y="144780"/>
                  </a:lnTo>
                  <a:lnTo>
                    <a:pt x="46783563" y="144780"/>
                  </a:lnTo>
                  <a:lnTo>
                    <a:pt x="46783563" y="0"/>
                  </a:lnTo>
                  <a:close/>
                  <a:moveTo>
                    <a:pt x="0" y="0"/>
                  </a:moveTo>
                  <a:lnTo>
                    <a:pt x="144780" y="0"/>
                  </a:lnTo>
                  <a:lnTo>
                    <a:pt x="144780" y="144780"/>
                  </a:lnTo>
                  <a:lnTo>
                    <a:pt x="0" y="144780"/>
                  </a:lnTo>
                  <a:lnTo>
                    <a:pt x="0" y="0"/>
                  </a:lnTo>
                  <a:close/>
                  <a:moveTo>
                    <a:pt x="144780" y="0"/>
                  </a:moveTo>
                  <a:lnTo>
                    <a:pt x="46783563" y="0"/>
                  </a:lnTo>
                  <a:lnTo>
                    <a:pt x="46783563" y="144780"/>
                  </a:lnTo>
                  <a:lnTo>
                    <a:pt x="144780" y="144780"/>
                  </a:lnTo>
                  <a:lnTo>
                    <a:pt x="144780" y="0"/>
                  </a:lnTo>
                  <a:close/>
                </a:path>
              </a:pathLst>
            </a:custGeom>
            <a:solidFill>
              <a:srgbClr val="FBF5E7">
                <a:alpha val="55686"/>
              </a:srgbClr>
            </a:solidFill>
          </p:spPr>
        </p:sp>
      </p:grpSp>
      <p:grpSp>
        <p:nvGrpSpPr>
          <p:cNvPr name="Group 7" id="7"/>
          <p:cNvGrpSpPr/>
          <p:nvPr/>
        </p:nvGrpSpPr>
        <p:grpSpPr>
          <a:xfrm rot="0">
            <a:off x="10639176" y="670181"/>
            <a:ext cx="6456444" cy="2731395"/>
            <a:chOff x="0" y="0"/>
            <a:chExt cx="37252847" cy="15759794"/>
          </a:xfrm>
        </p:grpSpPr>
        <p:sp>
          <p:nvSpPr>
            <p:cNvPr name="Freeform 8" id="8"/>
            <p:cNvSpPr/>
            <p:nvPr/>
          </p:nvSpPr>
          <p:spPr>
            <a:xfrm>
              <a:off x="72390" y="72390"/>
              <a:ext cx="37108066" cy="15615015"/>
            </a:xfrm>
            <a:custGeom>
              <a:avLst/>
              <a:gdLst/>
              <a:ahLst/>
              <a:cxnLst/>
              <a:rect r="r" b="b" t="t" l="l"/>
              <a:pathLst>
                <a:path h="15615015" w="37108066">
                  <a:moveTo>
                    <a:pt x="0" y="0"/>
                  </a:moveTo>
                  <a:lnTo>
                    <a:pt x="37108066" y="0"/>
                  </a:lnTo>
                  <a:lnTo>
                    <a:pt x="37108066" y="15615015"/>
                  </a:lnTo>
                  <a:lnTo>
                    <a:pt x="0" y="15615015"/>
                  </a:lnTo>
                  <a:lnTo>
                    <a:pt x="0" y="0"/>
                  </a:lnTo>
                  <a:close/>
                </a:path>
              </a:pathLst>
            </a:custGeom>
            <a:solidFill>
              <a:srgbClr val="50E4A4"/>
            </a:solidFill>
          </p:spPr>
        </p:sp>
        <p:sp>
          <p:nvSpPr>
            <p:cNvPr name="Freeform 9" id="9"/>
            <p:cNvSpPr/>
            <p:nvPr/>
          </p:nvSpPr>
          <p:spPr>
            <a:xfrm>
              <a:off x="0" y="0"/>
              <a:ext cx="37252846" cy="15759795"/>
            </a:xfrm>
            <a:custGeom>
              <a:avLst/>
              <a:gdLst/>
              <a:ahLst/>
              <a:cxnLst/>
              <a:rect r="r" b="b" t="t" l="l"/>
              <a:pathLst>
                <a:path h="15759795" w="37252846">
                  <a:moveTo>
                    <a:pt x="37108067" y="15615014"/>
                  </a:moveTo>
                  <a:lnTo>
                    <a:pt x="37252846" y="15615014"/>
                  </a:lnTo>
                  <a:lnTo>
                    <a:pt x="37252846" y="15759795"/>
                  </a:lnTo>
                  <a:lnTo>
                    <a:pt x="37108067" y="15759795"/>
                  </a:lnTo>
                  <a:lnTo>
                    <a:pt x="37108067" y="15615014"/>
                  </a:lnTo>
                  <a:close/>
                  <a:moveTo>
                    <a:pt x="0" y="144780"/>
                  </a:moveTo>
                  <a:lnTo>
                    <a:pt x="144780" y="144780"/>
                  </a:lnTo>
                  <a:lnTo>
                    <a:pt x="144780" y="15615014"/>
                  </a:lnTo>
                  <a:lnTo>
                    <a:pt x="0" y="15615014"/>
                  </a:lnTo>
                  <a:lnTo>
                    <a:pt x="0" y="144780"/>
                  </a:lnTo>
                  <a:close/>
                  <a:moveTo>
                    <a:pt x="0" y="15615014"/>
                  </a:moveTo>
                  <a:lnTo>
                    <a:pt x="144780" y="15615014"/>
                  </a:lnTo>
                  <a:lnTo>
                    <a:pt x="144780" y="15759795"/>
                  </a:lnTo>
                  <a:lnTo>
                    <a:pt x="0" y="15759795"/>
                  </a:lnTo>
                  <a:lnTo>
                    <a:pt x="0" y="15615014"/>
                  </a:lnTo>
                  <a:close/>
                  <a:moveTo>
                    <a:pt x="37108067" y="144780"/>
                  </a:moveTo>
                  <a:lnTo>
                    <a:pt x="37252846" y="144780"/>
                  </a:lnTo>
                  <a:lnTo>
                    <a:pt x="37252846" y="15615014"/>
                  </a:lnTo>
                  <a:lnTo>
                    <a:pt x="37108067" y="15615014"/>
                  </a:lnTo>
                  <a:lnTo>
                    <a:pt x="37108067" y="144780"/>
                  </a:lnTo>
                  <a:close/>
                  <a:moveTo>
                    <a:pt x="144780" y="15615014"/>
                  </a:moveTo>
                  <a:lnTo>
                    <a:pt x="37108067" y="15615014"/>
                  </a:lnTo>
                  <a:lnTo>
                    <a:pt x="37108067" y="15759795"/>
                  </a:lnTo>
                  <a:lnTo>
                    <a:pt x="144780" y="15759795"/>
                  </a:lnTo>
                  <a:lnTo>
                    <a:pt x="144780" y="15615014"/>
                  </a:lnTo>
                  <a:close/>
                  <a:moveTo>
                    <a:pt x="37108067" y="0"/>
                  </a:moveTo>
                  <a:lnTo>
                    <a:pt x="37252846" y="0"/>
                  </a:lnTo>
                  <a:lnTo>
                    <a:pt x="37252846" y="144780"/>
                  </a:lnTo>
                  <a:lnTo>
                    <a:pt x="37108067" y="144780"/>
                  </a:lnTo>
                  <a:lnTo>
                    <a:pt x="37108067" y="0"/>
                  </a:lnTo>
                  <a:close/>
                  <a:moveTo>
                    <a:pt x="0" y="0"/>
                  </a:moveTo>
                  <a:lnTo>
                    <a:pt x="144780" y="0"/>
                  </a:lnTo>
                  <a:lnTo>
                    <a:pt x="144780" y="144780"/>
                  </a:lnTo>
                  <a:lnTo>
                    <a:pt x="0" y="144780"/>
                  </a:lnTo>
                  <a:lnTo>
                    <a:pt x="0" y="0"/>
                  </a:lnTo>
                  <a:close/>
                  <a:moveTo>
                    <a:pt x="144780" y="0"/>
                  </a:moveTo>
                  <a:lnTo>
                    <a:pt x="37108067" y="0"/>
                  </a:lnTo>
                  <a:lnTo>
                    <a:pt x="37108067" y="144780"/>
                  </a:lnTo>
                  <a:lnTo>
                    <a:pt x="144780" y="144780"/>
                  </a:lnTo>
                  <a:lnTo>
                    <a:pt x="144780" y="0"/>
                  </a:lnTo>
                  <a:close/>
                </a:path>
              </a:pathLst>
            </a:custGeom>
            <a:solidFill>
              <a:srgbClr val="040708"/>
            </a:solidFill>
          </p:spPr>
        </p:sp>
      </p:grpSp>
      <p:grpSp>
        <p:nvGrpSpPr>
          <p:cNvPr name="Group 10" id="10"/>
          <p:cNvGrpSpPr/>
          <p:nvPr/>
        </p:nvGrpSpPr>
        <p:grpSpPr>
          <a:xfrm rot="0">
            <a:off x="10909475" y="1843782"/>
            <a:ext cx="5915846" cy="1271432"/>
            <a:chOff x="0" y="0"/>
            <a:chExt cx="12860364" cy="2763945"/>
          </a:xfrm>
        </p:grpSpPr>
        <p:sp>
          <p:nvSpPr>
            <p:cNvPr name="Freeform 11" id="11"/>
            <p:cNvSpPr/>
            <p:nvPr/>
          </p:nvSpPr>
          <p:spPr>
            <a:xfrm>
              <a:off x="31750" y="31750"/>
              <a:ext cx="12796865" cy="2700445"/>
            </a:xfrm>
            <a:custGeom>
              <a:avLst/>
              <a:gdLst/>
              <a:ahLst/>
              <a:cxnLst/>
              <a:rect r="r" b="b" t="t" l="l"/>
              <a:pathLst>
                <a:path h="2700445" w="12796865">
                  <a:moveTo>
                    <a:pt x="12704155" y="2700445"/>
                  </a:moveTo>
                  <a:lnTo>
                    <a:pt x="92710" y="2700445"/>
                  </a:lnTo>
                  <a:cubicBezTo>
                    <a:pt x="41910" y="2700445"/>
                    <a:pt x="0" y="2658535"/>
                    <a:pt x="0" y="2607735"/>
                  </a:cubicBezTo>
                  <a:lnTo>
                    <a:pt x="0" y="92710"/>
                  </a:lnTo>
                  <a:cubicBezTo>
                    <a:pt x="0" y="41910"/>
                    <a:pt x="41910" y="0"/>
                    <a:pt x="92710" y="0"/>
                  </a:cubicBezTo>
                  <a:lnTo>
                    <a:pt x="12702884" y="0"/>
                  </a:lnTo>
                  <a:cubicBezTo>
                    <a:pt x="12753684" y="0"/>
                    <a:pt x="12795594" y="41910"/>
                    <a:pt x="12795594" y="92710"/>
                  </a:cubicBezTo>
                  <a:lnTo>
                    <a:pt x="12795594" y="2606465"/>
                  </a:lnTo>
                  <a:cubicBezTo>
                    <a:pt x="12796865" y="2658535"/>
                    <a:pt x="12754955" y="2700445"/>
                    <a:pt x="12704155" y="2700445"/>
                  </a:cubicBezTo>
                  <a:close/>
                </a:path>
              </a:pathLst>
            </a:custGeom>
            <a:solidFill>
              <a:srgbClr val="FBF5E7"/>
            </a:solidFill>
          </p:spPr>
        </p:sp>
        <p:sp>
          <p:nvSpPr>
            <p:cNvPr name="Freeform 12" id="12"/>
            <p:cNvSpPr/>
            <p:nvPr/>
          </p:nvSpPr>
          <p:spPr>
            <a:xfrm>
              <a:off x="0" y="0"/>
              <a:ext cx="12860365" cy="2763945"/>
            </a:xfrm>
            <a:custGeom>
              <a:avLst/>
              <a:gdLst/>
              <a:ahLst/>
              <a:cxnLst/>
              <a:rect r="r" b="b" t="t" l="l"/>
              <a:pathLst>
                <a:path h="2763945" w="12860365">
                  <a:moveTo>
                    <a:pt x="12735905" y="59690"/>
                  </a:moveTo>
                  <a:cubicBezTo>
                    <a:pt x="12771465" y="59690"/>
                    <a:pt x="12800674" y="88900"/>
                    <a:pt x="12800674" y="124460"/>
                  </a:cubicBezTo>
                  <a:lnTo>
                    <a:pt x="12800674" y="2639485"/>
                  </a:lnTo>
                  <a:cubicBezTo>
                    <a:pt x="12800674" y="2675045"/>
                    <a:pt x="12771465" y="2704255"/>
                    <a:pt x="12735905" y="2704255"/>
                  </a:cubicBezTo>
                  <a:lnTo>
                    <a:pt x="124460" y="2704255"/>
                  </a:lnTo>
                  <a:cubicBezTo>
                    <a:pt x="88900" y="2704255"/>
                    <a:pt x="59690" y="2675045"/>
                    <a:pt x="59690" y="2639485"/>
                  </a:cubicBezTo>
                  <a:lnTo>
                    <a:pt x="59690" y="124460"/>
                  </a:lnTo>
                  <a:cubicBezTo>
                    <a:pt x="59690" y="88900"/>
                    <a:pt x="88900" y="59690"/>
                    <a:pt x="124460" y="59690"/>
                  </a:cubicBezTo>
                  <a:lnTo>
                    <a:pt x="12735905" y="59690"/>
                  </a:lnTo>
                  <a:moveTo>
                    <a:pt x="12735905" y="0"/>
                  </a:moveTo>
                  <a:lnTo>
                    <a:pt x="124460" y="0"/>
                  </a:lnTo>
                  <a:cubicBezTo>
                    <a:pt x="55880" y="0"/>
                    <a:pt x="0" y="55880"/>
                    <a:pt x="0" y="124460"/>
                  </a:cubicBezTo>
                  <a:lnTo>
                    <a:pt x="0" y="2639485"/>
                  </a:lnTo>
                  <a:cubicBezTo>
                    <a:pt x="0" y="2708065"/>
                    <a:pt x="55880" y="2763945"/>
                    <a:pt x="124460" y="2763945"/>
                  </a:cubicBezTo>
                  <a:lnTo>
                    <a:pt x="12735905" y="2763945"/>
                  </a:lnTo>
                  <a:cubicBezTo>
                    <a:pt x="12804484" y="2763945"/>
                    <a:pt x="12860365" y="2708065"/>
                    <a:pt x="12860365" y="2639485"/>
                  </a:cubicBezTo>
                  <a:lnTo>
                    <a:pt x="12860365" y="124460"/>
                  </a:lnTo>
                  <a:cubicBezTo>
                    <a:pt x="12860365" y="55880"/>
                    <a:pt x="12804484" y="0"/>
                    <a:pt x="12735905" y="0"/>
                  </a:cubicBezTo>
                  <a:close/>
                </a:path>
              </a:pathLst>
            </a:custGeom>
            <a:solidFill>
              <a:srgbClr val="040708"/>
            </a:solidFill>
          </p:spPr>
        </p:sp>
      </p:grpSp>
      <p:sp>
        <p:nvSpPr>
          <p:cNvPr name="TextBox 13" id="13"/>
          <p:cNvSpPr txBox="true"/>
          <p:nvPr/>
        </p:nvSpPr>
        <p:spPr>
          <a:xfrm rot="0">
            <a:off x="11487324" y="1818463"/>
            <a:ext cx="4760149" cy="1236344"/>
          </a:xfrm>
          <a:prstGeom prst="rect">
            <a:avLst/>
          </a:prstGeom>
        </p:spPr>
        <p:txBody>
          <a:bodyPr anchor="t" rtlCol="false" tIns="0" lIns="0" bIns="0" rIns="0">
            <a:spAutoFit/>
          </a:bodyPr>
          <a:lstStyle/>
          <a:p>
            <a:pPr algn="ctr">
              <a:lnSpc>
                <a:spcPts val="3360"/>
              </a:lnSpc>
            </a:pPr>
            <a:r>
              <a:rPr lang="en-US" sz="2100">
                <a:solidFill>
                  <a:srgbClr val="000000"/>
                </a:solidFill>
                <a:latin typeface="Open Sauce"/>
              </a:rPr>
              <a:t>the action or state of including or of being included within a group or structure.</a:t>
            </a:r>
          </a:p>
        </p:txBody>
      </p:sp>
      <p:grpSp>
        <p:nvGrpSpPr>
          <p:cNvPr name="Group 14" id="14"/>
          <p:cNvGrpSpPr/>
          <p:nvPr/>
        </p:nvGrpSpPr>
        <p:grpSpPr>
          <a:xfrm rot="0">
            <a:off x="10639176" y="3715623"/>
            <a:ext cx="6456444" cy="2731395"/>
            <a:chOff x="0" y="0"/>
            <a:chExt cx="37252847" cy="15759794"/>
          </a:xfrm>
        </p:grpSpPr>
        <p:sp>
          <p:nvSpPr>
            <p:cNvPr name="Freeform 15" id="15"/>
            <p:cNvSpPr/>
            <p:nvPr/>
          </p:nvSpPr>
          <p:spPr>
            <a:xfrm>
              <a:off x="72390" y="72390"/>
              <a:ext cx="37108066" cy="15615015"/>
            </a:xfrm>
            <a:custGeom>
              <a:avLst/>
              <a:gdLst/>
              <a:ahLst/>
              <a:cxnLst/>
              <a:rect r="r" b="b" t="t" l="l"/>
              <a:pathLst>
                <a:path h="15615015" w="37108066">
                  <a:moveTo>
                    <a:pt x="0" y="0"/>
                  </a:moveTo>
                  <a:lnTo>
                    <a:pt x="37108066" y="0"/>
                  </a:lnTo>
                  <a:lnTo>
                    <a:pt x="37108066" y="15615015"/>
                  </a:lnTo>
                  <a:lnTo>
                    <a:pt x="0" y="15615015"/>
                  </a:lnTo>
                  <a:lnTo>
                    <a:pt x="0" y="0"/>
                  </a:lnTo>
                  <a:close/>
                </a:path>
              </a:pathLst>
            </a:custGeom>
            <a:solidFill>
              <a:srgbClr val="FDB0D6"/>
            </a:solidFill>
          </p:spPr>
        </p:sp>
        <p:sp>
          <p:nvSpPr>
            <p:cNvPr name="Freeform 16" id="16"/>
            <p:cNvSpPr/>
            <p:nvPr/>
          </p:nvSpPr>
          <p:spPr>
            <a:xfrm>
              <a:off x="0" y="0"/>
              <a:ext cx="37252846" cy="15759795"/>
            </a:xfrm>
            <a:custGeom>
              <a:avLst/>
              <a:gdLst/>
              <a:ahLst/>
              <a:cxnLst/>
              <a:rect r="r" b="b" t="t" l="l"/>
              <a:pathLst>
                <a:path h="15759795" w="37252846">
                  <a:moveTo>
                    <a:pt x="37108067" y="15615014"/>
                  </a:moveTo>
                  <a:lnTo>
                    <a:pt x="37252846" y="15615014"/>
                  </a:lnTo>
                  <a:lnTo>
                    <a:pt x="37252846" y="15759795"/>
                  </a:lnTo>
                  <a:lnTo>
                    <a:pt x="37108067" y="15759795"/>
                  </a:lnTo>
                  <a:lnTo>
                    <a:pt x="37108067" y="15615014"/>
                  </a:lnTo>
                  <a:close/>
                  <a:moveTo>
                    <a:pt x="0" y="144780"/>
                  </a:moveTo>
                  <a:lnTo>
                    <a:pt x="144780" y="144780"/>
                  </a:lnTo>
                  <a:lnTo>
                    <a:pt x="144780" y="15615014"/>
                  </a:lnTo>
                  <a:lnTo>
                    <a:pt x="0" y="15615014"/>
                  </a:lnTo>
                  <a:lnTo>
                    <a:pt x="0" y="144780"/>
                  </a:lnTo>
                  <a:close/>
                  <a:moveTo>
                    <a:pt x="0" y="15615014"/>
                  </a:moveTo>
                  <a:lnTo>
                    <a:pt x="144780" y="15615014"/>
                  </a:lnTo>
                  <a:lnTo>
                    <a:pt x="144780" y="15759795"/>
                  </a:lnTo>
                  <a:lnTo>
                    <a:pt x="0" y="15759795"/>
                  </a:lnTo>
                  <a:lnTo>
                    <a:pt x="0" y="15615014"/>
                  </a:lnTo>
                  <a:close/>
                  <a:moveTo>
                    <a:pt x="37108067" y="144780"/>
                  </a:moveTo>
                  <a:lnTo>
                    <a:pt x="37252846" y="144780"/>
                  </a:lnTo>
                  <a:lnTo>
                    <a:pt x="37252846" y="15615014"/>
                  </a:lnTo>
                  <a:lnTo>
                    <a:pt x="37108067" y="15615014"/>
                  </a:lnTo>
                  <a:lnTo>
                    <a:pt x="37108067" y="144780"/>
                  </a:lnTo>
                  <a:close/>
                  <a:moveTo>
                    <a:pt x="144780" y="15615014"/>
                  </a:moveTo>
                  <a:lnTo>
                    <a:pt x="37108067" y="15615014"/>
                  </a:lnTo>
                  <a:lnTo>
                    <a:pt x="37108067" y="15759795"/>
                  </a:lnTo>
                  <a:lnTo>
                    <a:pt x="144780" y="15759795"/>
                  </a:lnTo>
                  <a:lnTo>
                    <a:pt x="144780" y="15615014"/>
                  </a:lnTo>
                  <a:close/>
                  <a:moveTo>
                    <a:pt x="37108067" y="0"/>
                  </a:moveTo>
                  <a:lnTo>
                    <a:pt x="37252846" y="0"/>
                  </a:lnTo>
                  <a:lnTo>
                    <a:pt x="37252846" y="144780"/>
                  </a:lnTo>
                  <a:lnTo>
                    <a:pt x="37108067" y="144780"/>
                  </a:lnTo>
                  <a:lnTo>
                    <a:pt x="37108067" y="0"/>
                  </a:lnTo>
                  <a:close/>
                  <a:moveTo>
                    <a:pt x="0" y="0"/>
                  </a:moveTo>
                  <a:lnTo>
                    <a:pt x="144780" y="0"/>
                  </a:lnTo>
                  <a:lnTo>
                    <a:pt x="144780" y="144780"/>
                  </a:lnTo>
                  <a:lnTo>
                    <a:pt x="0" y="144780"/>
                  </a:lnTo>
                  <a:lnTo>
                    <a:pt x="0" y="0"/>
                  </a:lnTo>
                  <a:close/>
                  <a:moveTo>
                    <a:pt x="144780" y="0"/>
                  </a:moveTo>
                  <a:lnTo>
                    <a:pt x="37108067" y="0"/>
                  </a:lnTo>
                  <a:lnTo>
                    <a:pt x="37108067" y="144780"/>
                  </a:lnTo>
                  <a:lnTo>
                    <a:pt x="144780" y="144780"/>
                  </a:lnTo>
                  <a:lnTo>
                    <a:pt x="144780" y="0"/>
                  </a:lnTo>
                  <a:close/>
                </a:path>
              </a:pathLst>
            </a:custGeom>
            <a:solidFill>
              <a:srgbClr val="040708"/>
            </a:solidFill>
          </p:spPr>
        </p:sp>
      </p:grpSp>
      <p:pic>
        <p:nvPicPr>
          <p:cNvPr name="Picture 17" id="17"/>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1966035" y="4171004"/>
            <a:ext cx="3802726" cy="598929"/>
          </a:xfrm>
          <a:prstGeom prst="rect">
            <a:avLst/>
          </a:prstGeom>
        </p:spPr>
      </p:pic>
      <p:sp>
        <p:nvSpPr>
          <p:cNvPr name="TextBox 18" id="18"/>
          <p:cNvSpPr txBox="true"/>
          <p:nvPr/>
        </p:nvSpPr>
        <p:spPr>
          <a:xfrm rot="0">
            <a:off x="12142277" y="4348868"/>
            <a:ext cx="3450243" cy="262253"/>
          </a:xfrm>
          <a:prstGeom prst="rect">
            <a:avLst/>
          </a:prstGeom>
        </p:spPr>
        <p:txBody>
          <a:bodyPr anchor="t" rtlCol="false" tIns="0" lIns="0" bIns="0" rIns="0">
            <a:spAutoFit/>
          </a:bodyPr>
          <a:lstStyle/>
          <a:p>
            <a:pPr algn="ctr">
              <a:lnSpc>
                <a:spcPts val="2089"/>
              </a:lnSpc>
            </a:pPr>
            <a:r>
              <a:rPr lang="en-US" sz="1899">
                <a:solidFill>
                  <a:srgbClr val="000000"/>
                </a:solidFill>
                <a:latin typeface="Open Sauce Bold"/>
              </a:rPr>
              <a:t>WIKIPEDIA</a:t>
            </a:r>
          </a:p>
        </p:txBody>
      </p:sp>
      <p:grpSp>
        <p:nvGrpSpPr>
          <p:cNvPr name="Group 19" id="19"/>
          <p:cNvGrpSpPr/>
          <p:nvPr/>
        </p:nvGrpSpPr>
        <p:grpSpPr>
          <a:xfrm rot="0">
            <a:off x="10951614" y="4961535"/>
            <a:ext cx="5915846" cy="1271432"/>
            <a:chOff x="0" y="0"/>
            <a:chExt cx="12860364" cy="2763945"/>
          </a:xfrm>
        </p:grpSpPr>
        <p:sp>
          <p:nvSpPr>
            <p:cNvPr name="Freeform 20" id="20"/>
            <p:cNvSpPr/>
            <p:nvPr/>
          </p:nvSpPr>
          <p:spPr>
            <a:xfrm>
              <a:off x="31750" y="31750"/>
              <a:ext cx="12796865" cy="2700445"/>
            </a:xfrm>
            <a:custGeom>
              <a:avLst/>
              <a:gdLst/>
              <a:ahLst/>
              <a:cxnLst/>
              <a:rect r="r" b="b" t="t" l="l"/>
              <a:pathLst>
                <a:path h="2700445" w="12796865">
                  <a:moveTo>
                    <a:pt x="12704155" y="2700445"/>
                  </a:moveTo>
                  <a:lnTo>
                    <a:pt x="92710" y="2700445"/>
                  </a:lnTo>
                  <a:cubicBezTo>
                    <a:pt x="41910" y="2700445"/>
                    <a:pt x="0" y="2658535"/>
                    <a:pt x="0" y="2607735"/>
                  </a:cubicBezTo>
                  <a:lnTo>
                    <a:pt x="0" y="92710"/>
                  </a:lnTo>
                  <a:cubicBezTo>
                    <a:pt x="0" y="41910"/>
                    <a:pt x="41910" y="0"/>
                    <a:pt x="92710" y="0"/>
                  </a:cubicBezTo>
                  <a:lnTo>
                    <a:pt x="12702884" y="0"/>
                  </a:lnTo>
                  <a:cubicBezTo>
                    <a:pt x="12753684" y="0"/>
                    <a:pt x="12795594" y="41910"/>
                    <a:pt x="12795594" y="92710"/>
                  </a:cubicBezTo>
                  <a:lnTo>
                    <a:pt x="12795594" y="2606465"/>
                  </a:lnTo>
                  <a:cubicBezTo>
                    <a:pt x="12796865" y="2658535"/>
                    <a:pt x="12754955" y="2700445"/>
                    <a:pt x="12704155" y="2700445"/>
                  </a:cubicBezTo>
                  <a:close/>
                </a:path>
              </a:pathLst>
            </a:custGeom>
            <a:solidFill>
              <a:srgbClr val="FBF5E7"/>
            </a:solidFill>
          </p:spPr>
        </p:sp>
        <p:sp>
          <p:nvSpPr>
            <p:cNvPr name="Freeform 21" id="21"/>
            <p:cNvSpPr/>
            <p:nvPr/>
          </p:nvSpPr>
          <p:spPr>
            <a:xfrm>
              <a:off x="0" y="0"/>
              <a:ext cx="12860365" cy="2763945"/>
            </a:xfrm>
            <a:custGeom>
              <a:avLst/>
              <a:gdLst/>
              <a:ahLst/>
              <a:cxnLst/>
              <a:rect r="r" b="b" t="t" l="l"/>
              <a:pathLst>
                <a:path h="2763945" w="12860365">
                  <a:moveTo>
                    <a:pt x="12735905" y="59690"/>
                  </a:moveTo>
                  <a:cubicBezTo>
                    <a:pt x="12771465" y="59690"/>
                    <a:pt x="12800674" y="88900"/>
                    <a:pt x="12800674" y="124460"/>
                  </a:cubicBezTo>
                  <a:lnTo>
                    <a:pt x="12800674" y="2639485"/>
                  </a:lnTo>
                  <a:cubicBezTo>
                    <a:pt x="12800674" y="2675045"/>
                    <a:pt x="12771465" y="2704255"/>
                    <a:pt x="12735905" y="2704255"/>
                  </a:cubicBezTo>
                  <a:lnTo>
                    <a:pt x="124460" y="2704255"/>
                  </a:lnTo>
                  <a:cubicBezTo>
                    <a:pt x="88900" y="2704255"/>
                    <a:pt x="59690" y="2675045"/>
                    <a:pt x="59690" y="2639485"/>
                  </a:cubicBezTo>
                  <a:lnTo>
                    <a:pt x="59690" y="124460"/>
                  </a:lnTo>
                  <a:cubicBezTo>
                    <a:pt x="59690" y="88900"/>
                    <a:pt x="88900" y="59690"/>
                    <a:pt x="124460" y="59690"/>
                  </a:cubicBezTo>
                  <a:lnTo>
                    <a:pt x="12735905" y="59690"/>
                  </a:lnTo>
                  <a:moveTo>
                    <a:pt x="12735905" y="0"/>
                  </a:moveTo>
                  <a:lnTo>
                    <a:pt x="124460" y="0"/>
                  </a:lnTo>
                  <a:cubicBezTo>
                    <a:pt x="55880" y="0"/>
                    <a:pt x="0" y="55880"/>
                    <a:pt x="0" y="124460"/>
                  </a:cubicBezTo>
                  <a:lnTo>
                    <a:pt x="0" y="2639485"/>
                  </a:lnTo>
                  <a:cubicBezTo>
                    <a:pt x="0" y="2708065"/>
                    <a:pt x="55880" y="2763945"/>
                    <a:pt x="124460" y="2763945"/>
                  </a:cubicBezTo>
                  <a:lnTo>
                    <a:pt x="12735905" y="2763945"/>
                  </a:lnTo>
                  <a:cubicBezTo>
                    <a:pt x="12804484" y="2763945"/>
                    <a:pt x="12860365" y="2708065"/>
                    <a:pt x="12860365" y="2639485"/>
                  </a:cubicBezTo>
                  <a:lnTo>
                    <a:pt x="12860365" y="124460"/>
                  </a:lnTo>
                  <a:cubicBezTo>
                    <a:pt x="12860365" y="55880"/>
                    <a:pt x="12804484" y="0"/>
                    <a:pt x="12735905" y="0"/>
                  </a:cubicBezTo>
                  <a:close/>
                </a:path>
              </a:pathLst>
            </a:custGeom>
            <a:solidFill>
              <a:srgbClr val="040708"/>
            </a:solidFill>
          </p:spPr>
        </p:sp>
      </p:grpSp>
      <p:sp>
        <p:nvSpPr>
          <p:cNvPr name="TextBox 22" id="22"/>
          <p:cNvSpPr txBox="true"/>
          <p:nvPr/>
        </p:nvSpPr>
        <p:spPr>
          <a:xfrm rot="0">
            <a:off x="11448522" y="5033371"/>
            <a:ext cx="4922029" cy="1061084"/>
          </a:xfrm>
          <a:prstGeom prst="rect">
            <a:avLst/>
          </a:prstGeom>
        </p:spPr>
        <p:txBody>
          <a:bodyPr anchor="t" rtlCol="false" tIns="0" lIns="0" bIns="0" rIns="0">
            <a:spAutoFit/>
          </a:bodyPr>
          <a:lstStyle/>
          <a:p>
            <a:pPr algn="ctr">
              <a:lnSpc>
                <a:spcPts val="2880"/>
              </a:lnSpc>
            </a:pPr>
            <a:r>
              <a:rPr lang="en-US" sz="1800">
                <a:solidFill>
                  <a:srgbClr val="000000"/>
                </a:solidFill>
                <a:latin typeface="Open Sauce"/>
              </a:rPr>
              <a:t>Inclusion in education refers to all students being able to access and gain equal opportunities to education and learning.</a:t>
            </a:r>
          </a:p>
        </p:txBody>
      </p:sp>
      <p:grpSp>
        <p:nvGrpSpPr>
          <p:cNvPr name="Group 23" id="23"/>
          <p:cNvGrpSpPr/>
          <p:nvPr/>
        </p:nvGrpSpPr>
        <p:grpSpPr>
          <a:xfrm rot="0">
            <a:off x="10639176" y="6885424"/>
            <a:ext cx="6456444" cy="2731395"/>
            <a:chOff x="0" y="0"/>
            <a:chExt cx="37252847" cy="15759794"/>
          </a:xfrm>
        </p:grpSpPr>
        <p:sp>
          <p:nvSpPr>
            <p:cNvPr name="Freeform 24" id="24"/>
            <p:cNvSpPr/>
            <p:nvPr/>
          </p:nvSpPr>
          <p:spPr>
            <a:xfrm>
              <a:off x="72390" y="72390"/>
              <a:ext cx="37108066" cy="15615015"/>
            </a:xfrm>
            <a:custGeom>
              <a:avLst/>
              <a:gdLst/>
              <a:ahLst/>
              <a:cxnLst/>
              <a:rect r="r" b="b" t="t" l="l"/>
              <a:pathLst>
                <a:path h="15615015" w="37108066">
                  <a:moveTo>
                    <a:pt x="0" y="0"/>
                  </a:moveTo>
                  <a:lnTo>
                    <a:pt x="37108066" y="0"/>
                  </a:lnTo>
                  <a:lnTo>
                    <a:pt x="37108066" y="15615015"/>
                  </a:lnTo>
                  <a:lnTo>
                    <a:pt x="0" y="15615015"/>
                  </a:lnTo>
                  <a:lnTo>
                    <a:pt x="0" y="0"/>
                  </a:lnTo>
                  <a:close/>
                </a:path>
              </a:pathLst>
            </a:custGeom>
            <a:solidFill>
              <a:srgbClr val="50E4A4"/>
            </a:solidFill>
          </p:spPr>
        </p:sp>
        <p:sp>
          <p:nvSpPr>
            <p:cNvPr name="Freeform 25" id="25"/>
            <p:cNvSpPr/>
            <p:nvPr/>
          </p:nvSpPr>
          <p:spPr>
            <a:xfrm>
              <a:off x="0" y="0"/>
              <a:ext cx="37252846" cy="15759795"/>
            </a:xfrm>
            <a:custGeom>
              <a:avLst/>
              <a:gdLst/>
              <a:ahLst/>
              <a:cxnLst/>
              <a:rect r="r" b="b" t="t" l="l"/>
              <a:pathLst>
                <a:path h="15759795" w="37252846">
                  <a:moveTo>
                    <a:pt x="37108067" y="15615014"/>
                  </a:moveTo>
                  <a:lnTo>
                    <a:pt x="37252846" y="15615014"/>
                  </a:lnTo>
                  <a:lnTo>
                    <a:pt x="37252846" y="15759795"/>
                  </a:lnTo>
                  <a:lnTo>
                    <a:pt x="37108067" y="15759795"/>
                  </a:lnTo>
                  <a:lnTo>
                    <a:pt x="37108067" y="15615014"/>
                  </a:lnTo>
                  <a:close/>
                  <a:moveTo>
                    <a:pt x="0" y="144780"/>
                  </a:moveTo>
                  <a:lnTo>
                    <a:pt x="144780" y="144780"/>
                  </a:lnTo>
                  <a:lnTo>
                    <a:pt x="144780" y="15615014"/>
                  </a:lnTo>
                  <a:lnTo>
                    <a:pt x="0" y="15615014"/>
                  </a:lnTo>
                  <a:lnTo>
                    <a:pt x="0" y="144780"/>
                  </a:lnTo>
                  <a:close/>
                  <a:moveTo>
                    <a:pt x="0" y="15615014"/>
                  </a:moveTo>
                  <a:lnTo>
                    <a:pt x="144780" y="15615014"/>
                  </a:lnTo>
                  <a:lnTo>
                    <a:pt x="144780" y="15759795"/>
                  </a:lnTo>
                  <a:lnTo>
                    <a:pt x="0" y="15759795"/>
                  </a:lnTo>
                  <a:lnTo>
                    <a:pt x="0" y="15615014"/>
                  </a:lnTo>
                  <a:close/>
                  <a:moveTo>
                    <a:pt x="37108067" y="144780"/>
                  </a:moveTo>
                  <a:lnTo>
                    <a:pt x="37252846" y="144780"/>
                  </a:lnTo>
                  <a:lnTo>
                    <a:pt x="37252846" y="15615014"/>
                  </a:lnTo>
                  <a:lnTo>
                    <a:pt x="37108067" y="15615014"/>
                  </a:lnTo>
                  <a:lnTo>
                    <a:pt x="37108067" y="144780"/>
                  </a:lnTo>
                  <a:close/>
                  <a:moveTo>
                    <a:pt x="144780" y="15615014"/>
                  </a:moveTo>
                  <a:lnTo>
                    <a:pt x="37108067" y="15615014"/>
                  </a:lnTo>
                  <a:lnTo>
                    <a:pt x="37108067" y="15759795"/>
                  </a:lnTo>
                  <a:lnTo>
                    <a:pt x="144780" y="15759795"/>
                  </a:lnTo>
                  <a:lnTo>
                    <a:pt x="144780" y="15615014"/>
                  </a:lnTo>
                  <a:close/>
                  <a:moveTo>
                    <a:pt x="37108067" y="0"/>
                  </a:moveTo>
                  <a:lnTo>
                    <a:pt x="37252846" y="0"/>
                  </a:lnTo>
                  <a:lnTo>
                    <a:pt x="37252846" y="144780"/>
                  </a:lnTo>
                  <a:lnTo>
                    <a:pt x="37108067" y="144780"/>
                  </a:lnTo>
                  <a:lnTo>
                    <a:pt x="37108067" y="0"/>
                  </a:lnTo>
                  <a:close/>
                  <a:moveTo>
                    <a:pt x="0" y="0"/>
                  </a:moveTo>
                  <a:lnTo>
                    <a:pt x="144780" y="0"/>
                  </a:lnTo>
                  <a:lnTo>
                    <a:pt x="144780" y="144780"/>
                  </a:lnTo>
                  <a:lnTo>
                    <a:pt x="0" y="144780"/>
                  </a:lnTo>
                  <a:lnTo>
                    <a:pt x="0" y="0"/>
                  </a:lnTo>
                  <a:close/>
                  <a:moveTo>
                    <a:pt x="144780" y="0"/>
                  </a:moveTo>
                  <a:lnTo>
                    <a:pt x="37108067" y="0"/>
                  </a:lnTo>
                  <a:lnTo>
                    <a:pt x="37108067" y="144780"/>
                  </a:lnTo>
                  <a:lnTo>
                    <a:pt x="144780" y="144780"/>
                  </a:lnTo>
                  <a:lnTo>
                    <a:pt x="144780" y="0"/>
                  </a:lnTo>
                  <a:close/>
                </a:path>
              </a:pathLst>
            </a:custGeom>
            <a:solidFill>
              <a:srgbClr val="040708"/>
            </a:solidFill>
          </p:spPr>
        </p:sp>
      </p:grpSp>
      <p:grpSp>
        <p:nvGrpSpPr>
          <p:cNvPr name="Group 26" id="26"/>
          <p:cNvGrpSpPr/>
          <p:nvPr/>
        </p:nvGrpSpPr>
        <p:grpSpPr>
          <a:xfrm rot="0">
            <a:off x="10909475" y="8135087"/>
            <a:ext cx="5915846" cy="1271432"/>
            <a:chOff x="0" y="0"/>
            <a:chExt cx="12860364" cy="2763945"/>
          </a:xfrm>
        </p:grpSpPr>
        <p:sp>
          <p:nvSpPr>
            <p:cNvPr name="Freeform 27" id="27"/>
            <p:cNvSpPr/>
            <p:nvPr/>
          </p:nvSpPr>
          <p:spPr>
            <a:xfrm>
              <a:off x="31750" y="31750"/>
              <a:ext cx="12796865" cy="2700445"/>
            </a:xfrm>
            <a:custGeom>
              <a:avLst/>
              <a:gdLst/>
              <a:ahLst/>
              <a:cxnLst/>
              <a:rect r="r" b="b" t="t" l="l"/>
              <a:pathLst>
                <a:path h="2700445" w="12796865">
                  <a:moveTo>
                    <a:pt x="12704155" y="2700445"/>
                  </a:moveTo>
                  <a:lnTo>
                    <a:pt x="92710" y="2700445"/>
                  </a:lnTo>
                  <a:cubicBezTo>
                    <a:pt x="41910" y="2700445"/>
                    <a:pt x="0" y="2658535"/>
                    <a:pt x="0" y="2607735"/>
                  </a:cubicBezTo>
                  <a:lnTo>
                    <a:pt x="0" y="92710"/>
                  </a:lnTo>
                  <a:cubicBezTo>
                    <a:pt x="0" y="41910"/>
                    <a:pt x="41910" y="0"/>
                    <a:pt x="92710" y="0"/>
                  </a:cubicBezTo>
                  <a:lnTo>
                    <a:pt x="12702884" y="0"/>
                  </a:lnTo>
                  <a:cubicBezTo>
                    <a:pt x="12753684" y="0"/>
                    <a:pt x="12795594" y="41910"/>
                    <a:pt x="12795594" y="92710"/>
                  </a:cubicBezTo>
                  <a:lnTo>
                    <a:pt x="12795594" y="2606465"/>
                  </a:lnTo>
                  <a:cubicBezTo>
                    <a:pt x="12796865" y="2658535"/>
                    <a:pt x="12754955" y="2700445"/>
                    <a:pt x="12704155" y="2700445"/>
                  </a:cubicBezTo>
                  <a:close/>
                </a:path>
              </a:pathLst>
            </a:custGeom>
            <a:solidFill>
              <a:srgbClr val="FBF5E7"/>
            </a:solidFill>
          </p:spPr>
        </p:sp>
        <p:sp>
          <p:nvSpPr>
            <p:cNvPr name="Freeform 28" id="28"/>
            <p:cNvSpPr/>
            <p:nvPr/>
          </p:nvSpPr>
          <p:spPr>
            <a:xfrm>
              <a:off x="0" y="0"/>
              <a:ext cx="12860365" cy="2763945"/>
            </a:xfrm>
            <a:custGeom>
              <a:avLst/>
              <a:gdLst/>
              <a:ahLst/>
              <a:cxnLst/>
              <a:rect r="r" b="b" t="t" l="l"/>
              <a:pathLst>
                <a:path h="2763945" w="12860365">
                  <a:moveTo>
                    <a:pt x="12735905" y="59690"/>
                  </a:moveTo>
                  <a:cubicBezTo>
                    <a:pt x="12771465" y="59690"/>
                    <a:pt x="12800674" y="88900"/>
                    <a:pt x="12800674" y="124460"/>
                  </a:cubicBezTo>
                  <a:lnTo>
                    <a:pt x="12800674" y="2639485"/>
                  </a:lnTo>
                  <a:cubicBezTo>
                    <a:pt x="12800674" y="2675045"/>
                    <a:pt x="12771465" y="2704255"/>
                    <a:pt x="12735905" y="2704255"/>
                  </a:cubicBezTo>
                  <a:lnTo>
                    <a:pt x="124460" y="2704255"/>
                  </a:lnTo>
                  <a:cubicBezTo>
                    <a:pt x="88900" y="2704255"/>
                    <a:pt x="59690" y="2675045"/>
                    <a:pt x="59690" y="2639485"/>
                  </a:cubicBezTo>
                  <a:lnTo>
                    <a:pt x="59690" y="124460"/>
                  </a:lnTo>
                  <a:cubicBezTo>
                    <a:pt x="59690" y="88900"/>
                    <a:pt x="88900" y="59690"/>
                    <a:pt x="124460" y="59690"/>
                  </a:cubicBezTo>
                  <a:lnTo>
                    <a:pt x="12735905" y="59690"/>
                  </a:lnTo>
                  <a:moveTo>
                    <a:pt x="12735905" y="0"/>
                  </a:moveTo>
                  <a:lnTo>
                    <a:pt x="124460" y="0"/>
                  </a:lnTo>
                  <a:cubicBezTo>
                    <a:pt x="55880" y="0"/>
                    <a:pt x="0" y="55880"/>
                    <a:pt x="0" y="124460"/>
                  </a:cubicBezTo>
                  <a:lnTo>
                    <a:pt x="0" y="2639485"/>
                  </a:lnTo>
                  <a:cubicBezTo>
                    <a:pt x="0" y="2708065"/>
                    <a:pt x="55880" y="2763945"/>
                    <a:pt x="124460" y="2763945"/>
                  </a:cubicBezTo>
                  <a:lnTo>
                    <a:pt x="12735905" y="2763945"/>
                  </a:lnTo>
                  <a:cubicBezTo>
                    <a:pt x="12804484" y="2763945"/>
                    <a:pt x="12860365" y="2708065"/>
                    <a:pt x="12860365" y="2639485"/>
                  </a:cubicBezTo>
                  <a:lnTo>
                    <a:pt x="12860365" y="124460"/>
                  </a:lnTo>
                  <a:cubicBezTo>
                    <a:pt x="12860365" y="55880"/>
                    <a:pt x="12804484" y="0"/>
                    <a:pt x="12735905" y="0"/>
                  </a:cubicBezTo>
                  <a:close/>
                </a:path>
              </a:pathLst>
            </a:custGeom>
            <a:solidFill>
              <a:srgbClr val="040708"/>
            </a:solidFill>
          </p:spPr>
        </p:sp>
      </p:grpSp>
      <p:sp>
        <p:nvSpPr>
          <p:cNvPr name="TextBox 29" id="29"/>
          <p:cNvSpPr txBox="true"/>
          <p:nvPr/>
        </p:nvSpPr>
        <p:spPr>
          <a:xfrm rot="0">
            <a:off x="11027302" y="8092135"/>
            <a:ext cx="5840158" cy="1694815"/>
          </a:xfrm>
          <a:prstGeom prst="rect">
            <a:avLst/>
          </a:prstGeom>
        </p:spPr>
        <p:txBody>
          <a:bodyPr anchor="t" rtlCol="false" tIns="0" lIns="0" bIns="0" rIns="0">
            <a:spAutoFit/>
          </a:bodyPr>
          <a:lstStyle/>
          <a:p>
            <a:pPr algn="ctr">
              <a:lnSpc>
                <a:spcPts val="2719"/>
              </a:lnSpc>
            </a:pPr>
            <a:r>
              <a:rPr lang="en-US" sz="1699">
                <a:solidFill>
                  <a:srgbClr val="000000"/>
                </a:solidFill>
                <a:latin typeface="Open Sauce"/>
              </a:rPr>
              <a:t>Inclusion is an organisational effort and practices in which different groups or individuals having different backgrounds are culturally and socially accepted and welcomed.</a:t>
            </a:r>
          </a:p>
          <a:p>
            <a:pPr algn="ctr">
              <a:lnSpc>
                <a:spcPts val="2719"/>
              </a:lnSpc>
            </a:pPr>
          </a:p>
        </p:txBody>
      </p:sp>
      <p:pic>
        <p:nvPicPr>
          <p:cNvPr name="Picture 30" id="30"/>
          <p:cNvPicPr>
            <a:picLocks noChangeAspect="true"/>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l="6839" t="0" r="6982" b="0"/>
          <a:stretch>
            <a:fillRect/>
          </a:stretch>
        </p:blipFill>
        <p:spPr>
          <a:xfrm flipH="false" flipV="false" rot="0">
            <a:off x="4807189" y="5143500"/>
            <a:ext cx="4759589" cy="5522979"/>
          </a:xfrm>
          <a:prstGeom prst="rect">
            <a:avLst/>
          </a:prstGeom>
        </p:spPr>
      </p:pic>
      <p:pic>
        <p:nvPicPr>
          <p:cNvPr name="Picture 31" id="31"/>
          <p:cNvPicPr>
            <a:picLocks noChangeAspect="true"/>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6982" b="0"/>
          <a:stretch>
            <a:fillRect/>
          </a:stretch>
        </p:blipFill>
        <p:spPr>
          <a:xfrm flipH="false" flipV="false" rot="0">
            <a:off x="-314325" y="5143500"/>
            <a:ext cx="5137319" cy="5522979"/>
          </a:xfrm>
          <a:prstGeom prst="rect">
            <a:avLst/>
          </a:prstGeom>
        </p:spPr>
      </p:pic>
      <p:grpSp>
        <p:nvGrpSpPr>
          <p:cNvPr name="Group 32" id="32"/>
          <p:cNvGrpSpPr/>
          <p:nvPr/>
        </p:nvGrpSpPr>
        <p:grpSpPr>
          <a:xfrm rot="2876244">
            <a:off x="-2710273" y="7912916"/>
            <a:ext cx="8133344" cy="676411"/>
            <a:chOff x="0" y="0"/>
            <a:chExt cx="46928343" cy="3902803"/>
          </a:xfrm>
        </p:grpSpPr>
        <p:sp>
          <p:nvSpPr>
            <p:cNvPr name="Freeform 33" id="33"/>
            <p:cNvSpPr/>
            <p:nvPr/>
          </p:nvSpPr>
          <p:spPr>
            <a:xfrm>
              <a:off x="72390" y="72390"/>
              <a:ext cx="46783562" cy="3758023"/>
            </a:xfrm>
            <a:custGeom>
              <a:avLst/>
              <a:gdLst/>
              <a:ahLst/>
              <a:cxnLst/>
              <a:rect r="r" b="b" t="t" l="l"/>
              <a:pathLst>
                <a:path h="3758023" w="46783562">
                  <a:moveTo>
                    <a:pt x="0" y="0"/>
                  </a:moveTo>
                  <a:lnTo>
                    <a:pt x="46783562" y="0"/>
                  </a:lnTo>
                  <a:lnTo>
                    <a:pt x="46783562" y="3758023"/>
                  </a:lnTo>
                  <a:lnTo>
                    <a:pt x="0" y="3758023"/>
                  </a:lnTo>
                  <a:lnTo>
                    <a:pt x="0" y="0"/>
                  </a:lnTo>
                  <a:close/>
                </a:path>
              </a:pathLst>
            </a:custGeom>
            <a:solidFill>
              <a:srgbClr val="50E4A4">
                <a:alpha val="55686"/>
              </a:srgbClr>
            </a:solidFill>
          </p:spPr>
        </p:sp>
        <p:sp>
          <p:nvSpPr>
            <p:cNvPr name="Freeform 34" id="34"/>
            <p:cNvSpPr/>
            <p:nvPr/>
          </p:nvSpPr>
          <p:spPr>
            <a:xfrm>
              <a:off x="0" y="0"/>
              <a:ext cx="46928342" cy="3902803"/>
            </a:xfrm>
            <a:custGeom>
              <a:avLst/>
              <a:gdLst/>
              <a:ahLst/>
              <a:cxnLst/>
              <a:rect r="r" b="b" t="t" l="l"/>
              <a:pathLst>
                <a:path h="3902803" w="46928342">
                  <a:moveTo>
                    <a:pt x="46783563" y="3758023"/>
                  </a:moveTo>
                  <a:lnTo>
                    <a:pt x="46928342" y="3758023"/>
                  </a:lnTo>
                  <a:lnTo>
                    <a:pt x="46928342" y="3902803"/>
                  </a:lnTo>
                  <a:lnTo>
                    <a:pt x="46783563" y="3902803"/>
                  </a:lnTo>
                  <a:lnTo>
                    <a:pt x="46783563" y="3758023"/>
                  </a:lnTo>
                  <a:close/>
                  <a:moveTo>
                    <a:pt x="0" y="144780"/>
                  </a:moveTo>
                  <a:lnTo>
                    <a:pt x="144780" y="144780"/>
                  </a:lnTo>
                  <a:lnTo>
                    <a:pt x="144780" y="3758023"/>
                  </a:lnTo>
                  <a:lnTo>
                    <a:pt x="0" y="3758023"/>
                  </a:lnTo>
                  <a:lnTo>
                    <a:pt x="0" y="144780"/>
                  </a:lnTo>
                  <a:close/>
                  <a:moveTo>
                    <a:pt x="0" y="3758023"/>
                  </a:moveTo>
                  <a:lnTo>
                    <a:pt x="144780" y="3758023"/>
                  </a:lnTo>
                  <a:lnTo>
                    <a:pt x="144780" y="3902803"/>
                  </a:lnTo>
                  <a:lnTo>
                    <a:pt x="0" y="3902803"/>
                  </a:lnTo>
                  <a:lnTo>
                    <a:pt x="0" y="3758023"/>
                  </a:lnTo>
                  <a:close/>
                  <a:moveTo>
                    <a:pt x="46783563" y="144780"/>
                  </a:moveTo>
                  <a:lnTo>
                    <a:pt x="46928342" y="144780"/>
                  </a:lnTo>
                  <a:lnTo>
                    <a:pt x="46928342" y="3758023"/>
                  </a:lnTo>
                  <a:lnTo>
                    <a:pt x="46783563" y="3758023"/>
                  </a:lnTo>
                  <a:lnTo>
                    <a:pt x="46783563" y="144780"/>
                  </a:lnTo>
                  <a:close/>
                  <a:moveTo>
                    <a:pt x="144780" y="3758023"/>
                  </a:moveTo>
                  <a:lnTo>
                    <a:pt x="46783563" y="3758023"/>
                  </a:lnTo>
                  <a:lnTo>
                    <a:pt x="46783563" y="3902803"/>
                  </a:lnTo>
                  <a:lnTo>
                    <a:pt x="144780" y="3902803"/>
                  </a:lnTo>
                  <a:lnTo>
                    <a:pt x="144780" y="3758023"/>
                  </a:lnTo>
                  <a:close/>
                  <a:moveTo>
                    <a:pt x="46783563" y="0"/>
                  </a:moveTo>
                  <a:lnTo>
                    <a:pt x="46928342" y="0"/>
                  </a:lnTo>
                  <a:lnTo>
                    <a:pt x="46928342" y="144780"/>
                  </a:lnTo>
                  <a:lnTo>
                    <a:pt x="46783563" y="144780"/>
                  </a:lnTo>
                  <a:lnTo>
                    <a:pt x="46783563" y="0"/>
                  </a:lnTo>
                  <a:close/>
                  <a:moveTo>
                    <a:pt x="0" y="0"/>
                  </a:moveTo>
                  <a:lnTo>
                    <a:pt x="144780" y="0"/>
                  </a:lnTo>
                  <a:lnTo>
                    <a:pt x="144780" y="144780"/>
                  </a:lnTo>
                  <a:lnTo>
                    <a:pt x="0" y="144780"/>
                  </a:lnTo>
                  <a:lnTo>
                    <a:pt x="0" y="0"/>
                  </a:lnTo>
                  <a:close/>
                  <a:moveTo>
                    <a:pt x="144780" y="0"/>
                  </a:moveTo>
                  <a:lnTo>
                    <a:pt x="46783563" y="0"/>
                  </a:lnTo>
                  <a:lnTo>
                    <a:pt x="46783563" y="144780"/>
                  </a:lnTo>
                  <a:lnTo>
                    <a:pt x="144780" y="144780"/>
                  </a:lnTo>
                  <a:lnTo>
                    <a:pt x="144780" y="0"/>
                  </a:lnTo>
                  <a:close/>
                </a:path>
              </a:pathLst>
            </a:custGeom>
            <a:solidFill>
              <a:srgbClr val="FBF5E7">
                <a:alpha val="55686"/>
              </a:srgbClr>
            </a:solidFill>
          </p:spPr>
        </p:sp>
      </p:grpSp>
      <p:grpSp>
        <p:nvGrpSpPr>
          <p:cNvPr name="Group 35" id="35"/>
          <p:cNvGrpSpPr/>
          <p:nvPr/>
        </p:nvGrpSpPr>
        <p:grpSpPr>
          <a:xfrm rot="2876244">
            <a:off x="-3173677" y="9158847"/>
            <a:ext cx="8335596" cy="2043901"/>
            <a:chOff x="0" y="0"/>
            <a:chExt cx="48095311" cy="11793043"/>
          </a:xfrm>
        </p:grpSpPr>
        <p:sp>
          <p:nvSpPr>
            <p:cNvPr name="Freeform 36" id="36"/>
            <p:cNvSpPr/>
            <p:nvPr/>
          </p:nvSpPr>
          <p:spPr>
            <a:xfrm>
              <a:off x="72390" y="72390"/>
              <a:ext cx="47950530" cy="11648264"/>
            </a:xfrm>
            <a:custGeom>
              <a:avLst/>
              <a:gdLst/>
              <a:ahLst/>
              <a:cxnLst/>
              <a:rect r="r" b="b" t="t" l="l"/>
              <a:pathLst>
                <a:path h="11648264" w="47950530">
                  <a:moveTo>
                    <a:pt x="0" y="0"/>
                  </a:moveTo>
                  <a:lnTo>
                    <a:pt x="47950530" y="0"/>
                  </a:lnTo>
                  <a:lnTo>
                    <a:pt x="47950530" y="11648264"/>
                  </a:lnTo>
                  <a:lnTo>
                    <a:pt x="0" y="11648264"/>
                  </a:lnTo>
                  <a:lnTo>
                    <a:pt x="0" y="0"/>
                  </a:lnTo>
                  <a:close/>
                </a:path>
              </a:pathLst>
            </a:custGeom>
            <a:solidFill>
              <a:srgbClr val="FDB0D6">
                <a:alpha val="55686"/>
              </a:srgbClr>
            </a:solidFill>
          </p:spPr>
        </p:sp>
        <p:sp>
          <p:nvSpPr>
            <p:cNvPr name="Freeform 37" id="37"/>
            <p:cNvSpPr/>
            <p:nvPr/>
          </p:nvSpPr>
          <p:spPr>
            <a:xfrm>
              <a:off x="0" y="0"/>
              <a:ext cx="48095312" cy="11793043"/>
            </a:xfrm>
            <a:custGeom>
              <a:avLst/>
              <a:gdLst/>
              <a:ahLst/>
              <a:cxnLst/>
              <a:rect r="r" b="b" t="t" l="l"/>
              <a:pathLst>
                <a:path h="11793043" w="48095312">
                  <a:moveTo>
                    <a:pt x="47950531" y="11648263"/>
                  </a:moveTo>
                  <a:lnTo>
                    <a:pt x="48095312" y="11648263"/>
                  </a:lnTo>
                  <a:lnTo>
                    <a:pt x="48095312" y="11793043"/>
                  </a:lnTo>
                  <a:lnTo>
                    <a:pt x="47950531" y="11793043"/>
                  </a:lnTo>
                  <a:lnTo>
                    <a:pt x="47950531" y="11648263"/>
                  </a:lnTo>
                  <a:close/>
                  <a:moveTo>
                    <a:pt x="0" y="144780"/>
                  </a:moveTo>
                  <a:lnTo>
                    <a:pt x="144780" y="144780"/>
                  </a:lnTo>
                  <a:lnTo>
                    <a:pt x="144780" y="11648263"/>
                  </a:lnTo>
                  <a:lnTo>
                    <a:pt x="0" y="11648263"/>
                  </a:lnTo>
                  <a:lnTo>
                    <a:pt x="0" y="144780"/>
                  </a:lnTo>
                  <a:close/>
                  <a:moveTo>
                    <a:pt x="0" y="11648263"/>
                  </a:moveTo>
                  <a:lnTo>
                    <a:pt x="144780" y="11648263"/>
                  </a:lnTo>
                  <a:lnTo>
                    <a:pt x="144780" y="11793043"/>
                  </a:lnTo>
                  <a:lnTo>
                    <a:pt x="0" y="11793043"/>
                  </a:lnTo>
                  <a:lnTo>
                    <a:pt x="0" y="11648263"/>
                  </a:lnTo>
                  <a:close/>
                  <a:moveTo>
                    <a:pt x="47950531" y="144780"/>
                  </a:moveTo>
                  <a:lnTo>
                    <a:pt x="48095312" y="144780"/>
                  </a:lnTo>
                  <a:lnTo>
                    <a:pt x="48095312" y="11648263"/>
                  </a:lnTo>
                  <a:lnTo>
                    <a:pt x="47950531" y="11648263"/>
                  </a:lnTo>
                  <a:lnTo>
                    <a:pt x="47950531" y="144780"/>
                  </a:lnTo>
                  <a:close/>
                  <a:moveTo>
                    <a:pt x="144780" y="11648263"/>
                  </a:moveTo>
                  <a:lnTo>
                    <a:pt x="47950531" y="11648263"/>
                  </a:lnTo>
                  <a:lnTo>
                    <a:pt x="47950531" y="11793043"/>
                  </a:lnTo>
                  <a:lnTo>
                    <a:pt x="144780" y="11793043"/>
                  </a:lnTo>
                  <a:lnTo>
                    <a:pt x="144780" y="11648263"/>
                  </a:lnTo>
                  <a:close/>
                  <a:moveTo>
                    <a:pt x="47950531" y="0"/>
                  </a:moveTo>
                  <a:lnTo>
                    <a:pt x="48095312" y="0"/>
                  </a:lnTo>
                  <a:lnTo>
                    <a:pt x="48095312" y="144780"/>
                  </a:lnTo>
                  <a:lnTo>
                    <a:pt x="47950531" y="144780"/>
                  </a:lnTo>
                  <a:lnTo>
                    <a:pt x="47950531" y="0"/>
                  </a:lnTo>
                  <a:close/>
                  <a:moveTo>
                    <a:pt x="0" y="0"/>
                  </a:moveTo>
                  <a:lnTo>
                    <a:pt x="144780" y="0"/>
                  </a:lnTo>
                  <a:lnTo>
                    <a:pt x="144780" y="144780"/>
                  </a:lnTo>
                  <a:lnTo>
                    <a:pt x="0" y="144780"/>
                  </a:lnTo>
                  <a:lnTo>
                    <a:pt x="0" y="0"/>
                  </a:lnTo>
                  <a:close/>
                  <a:moveTo>
                    <a:pt x="144780" y="0"/>
                  </a:moveTo>
                  <a:lnTo>
                    <a:pt x="47950531" y="0"/>
                  </a:lnTo>
                  <a:lnTo>
                    <a:pt x="47950531" y="144780"/>
                  </a:lnTo>
                  <a:lnTo>
                    <a:pt x="144780" y="144780"/>
                  </a:lnTo>
                  <a:lnTo>
                    <a:pt x="144780" y="0"/>
                  </a:lnTo>
                  <a:close/>
                </a:path>
              </a:pathLst>
            </a:custGeom>
            <a:solidFill>
              <a:srgbClr val="FBF5E7">
                <a:alpha val="55686"/>
              </a:srgbClr>
            </a:solidFill>
          </p:spPr>
        </p:sp>
      </p:grpSp>
      <p:sp>
        <p:nvSpPr>
          <p:cNvPr name="TextBox 38" id="38"/>
          <p:cNvSpPr txBox="true"/>
          <p:nvPr/>
        </p:nvSpPr>
        <p:spPr>
          <a:xfrm rot="0">
            <a:off x="749989" y="5031999"/>
            <a:ext cx="8543236" cy="3591844"/>
          </a:xfrm>
          <a:prstGeom prst="rect">
            <a:avLst/>
          </a:prstGeom>
        </p:spPr>
        <p:txBody>
          <a:bodyPr anchor="t" rtlCol="false" tIns="0" lIns="0" bIns="0" rIns="0">
            <a:spAutoFit/>
          </a:bodyPr>
          <a:lstStyle/>
          <a:p>
            <a:pPr algn="ctr">
              <a:lnSpc>
                <a:spcPts val="14109"/>
              </a:lnSpc>
            </a:pPr>
            <a:r>
              <a:rPr lang="en-US" sz="11757">
                <a:solidFill>
                  <a:srgbClr val="000000"/>
                </a:solidFill>
                <a:latin typeface="Anton"/>
              </a:rPr>
              <a:t>WHAT IS INCLUSION?</a:t>
            </a:r>
          </a:p>
        </p:txBody>
      </p:sp>
      <p:pic>
        <p:nvPicPr>
          <p:cNvPr name="Picture 39" id="39"/>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5121514" y="1718215"/>
            <a:ext cx="2861512" cy="2752254"/>
          </a:xfrm>
          <a:prstGeom prst="rect">
            <a:avLst/>
          </a:prstGeom>
        </p:spPr>
      </p:pic>
      <p:pic>
        <p:nvPicPr>
          <p:cNvPr name="Picture 40" id="40"/>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6416094" y="585541"/>
            <a:ext cx="902730" cy="886317"/>
          </a:xfrm>
          <a:prstGeom prst="rect">
            <a:avLst/>
          </a:prstGeom>
        </p:spPr>
      </p:pic>
      <p:pic>
        <p:nvPicPr>
          <p:cNvPr name="Picture 41" id="41"/>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94372">
            <a:off x="10386211" y="3571930"/>
            <a:ext cx="902730" cy="886317"/>
          </a:xfrm>
          <a:prstGeom prst="rect">
            <a:avLst/>
          </a:prstGeom>
        </p:spPr>
      </p:pic>
      <p:pic>
        <p:nvPicPr>
          <p:cNvPr name="Picture 42" id="42"/>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94372">
            <a:off x="16340406" y="6741731"/>
            <a:ext cx="902730" cy="886317"/>
          </a:xfrm>
          <a:prstGeom prst="rect">
            <a:avLst/>
          </a:prstGeom>
        </p:spPr>
      </p:pic>
      <p:pic>
        <p:nvPicPr>
          <p:cNvPr name="Picture 43" id="4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1966035" y="1028700"/>
            <a:ext cx="3802726" cy="598929"/>
          </a:xfrm>
          <a:prstGeom prst="rect">
            <a:avLst/>
          </a:prstGeom>
        </p:spPr>
      </p:pic>
      <p:sp>
        <p:nvSpPr>
          <p:cNvPr name="TextBox 44" id="44"/>
          <p:cNvSpPr txBox="true"/>
          <p:nvPr/>
        </p:nvSpPr>
        <p:spPr>
          <a:xfrm rot="0">
            <a:off x="12142277" y="1206563"/>
            <a:ext cx="3450243" cy="262253"/>
          </a:xfrm>
          <a:prstGeom prst="rect">
            <a:avLst/>
          </a:prstGeom>
        </p:spPr>
        <p:txBody>
          <a:bodyPr anchor="t" rtlCol="false" tIns="0" lIns="0" bIns="0" rIns="0">
            <a:spAutoFit/>
          </a:bodyPr>
          <a:lstStyle/>
          <a:p>
            <a:pPr algn="ctr">
              <a:lnSpc>
                <a:spcPts val="2089"/>
              </a:lnSpc>
            </a:pPr>
            <a:r>
              <a:rPr lang="en-US" sz="1899">
                <a:solidFill>
                  <a:srgbClr val="000000"/>
                </a:solidFill>
                <a:latin typeface="Open Sauce Bold"/>
              </a:rPr>
              <a:t>DICTIONARY</a:t>
            </a:r>
          </a:p>
        </p:txBody>
      </p:sp>
      <p:pic>
        <p:nvPicPr>
          <p:cNvPr name="Picture 45" id="45"/>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1966035" y="7340805"/>
            <a:ext cx="3802726" cy="598929"/>
          </a:xfrm>
          <a:prstGeom prst="rect">
            <a:avLst/>
          </a:prstGeom>
        </p:spPr>
      </p:pic>
      <p:sp>
        <p:nvSpPr>
          <p:cNvPr name="TextBox 46" id="46"/>
          <p:cNvSpPr txBox="true"/>
          <p:nvPr/>
        </p:nvSpPr>
        <p:spPr>
          <a:xfrm rot="0">
            <a:off x="12054156" y="7518669"/>
            <a:ext cx="3626484" cy="262253"/>
          </a:xfrm>
          <a:prstGeom prst="rect">
            <a:avLst/>
          </a:prstGeom>
        </p:spPr>
        <p:txBody>
          <a:bodyPr anchor="t" rtlCol="false" tIns="0" lIns="0" bIns="0" rIns="0">
            <a:spAutoFit/>
          </a:bodyPr>
          <a:lstStyle/>
          <a:p>
            <a:pPr algn="ctr">
              <a:lnSpc>
                <a:spcPts val="2089"/>
              </a:lnSpc>
            </a:pPr>
            <a:r>
              <a:rPr lang="en-US" sz="1899">
                <a:solidFill>
                  <a:srgbClr val="000000"/>
                </a:solidFill>
                <a:latin typeface="Open Sauce Bold"/>
              </a:rPr>
              <a:t>SEARCH ENGINE</a:t>
            </a:r>
          </a:p>
        </p:txBody>
      </p:sp>
      <p:pic>
        <p:nvPicPr>
          <p:cNvPr name="Picture 47" id="47"/>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2447127" y="670181"/>
            <a:ext cx="2564955" cy="2415721"/>
          </a:xfrm>
          <a:prstGeom prst="rect">
            <a:avLst/>
          </a:prstGeom>
        </p:spPr>
      </p:pic>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DB0D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6863430" y="8899636"/>
            <a:ext cx="1309051" cy="1247169"/>
          </a:xfrm>
          <a:prstGeom prst="rect">
            <a:avLst/>
          </a:prstGeom>
        </p:spPr>
      </p:pic>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5310864" y="8910871"/>
            <a:ext cx="1309051" cy="1247169"/>
          </a:xfrm>
          <a:prstGeom prst="rect">
            <a:avLst/>
          </a:prstGeom>
        </p:spPr>
      </p:pic>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834650" y="8910871"/>
            <a:ext cx="1309051" cy="1247169"/>
          </a:xfrm>
          <a:prstGeom prst="rect">
            <a:avLst/>
          </a:prstGeom>
        </p:spPr>
      </p:pic>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2282083" y="8922106"/>
            <a:ext cx="1309051" cy="1247169"/>
          </a:xfrm>
          <a:prstGeom prst="rect">
            <a:avLst/>
          </a:prstGeom>
        </p:spPr>
      </p:pic>
      <p:pic>
        <p:nvPicPr>
          <p:cNvPr name="Picture 6" id="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0787607" y="8877165"/>
            <a:ext cx="1309051" cy="1247169"/>
          </a:xfrm>
          <a:prstGeom prst="rect">
            <a:avLst/>
          </a:prstGeom>
        </p:spPr>
      </p:pic>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6772390" y="221648"/>
            <a:ext cx="1309051" cy="1247169"/>
          </a:xfrm>
          <a:prstGeom prst="rect">
            <a:avLst/>
          </a:prstGeom>
        </p:spPr>
      </p:pic>
      <p:pic>
        <p:nvPicPr>
          <p:cNvPr name="Picture 8" id="8"/>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5219823" y="232884"/>
            <a:ext cx="1309051" cy="1247169"/>
          </a:xfrm>
          <a:prstGeom prst="rect">
            <a:avLst/>
          </a:prstGeom>
        </p:spPr>
      </p:pic>
      <p:pic>
        <p:nvPicPr>
          <p:cNvPr name="Picture 9" id="9"/>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743609" y="232884"/>
            <a:ext cx="1309051" cy="1247169"/>
          </a:xfrm>
          <a:prstGeom prst="rect">
            <a:avLst/>
          </a:prstGeom>
        </p:spPr>
      </p:pic>
      <p:pic>
        <p:nvPicPr>
          <p:cNvPr name="Picture 10" id="10"/>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2191043" y="244119"/>
            <a:ext cx="1309051" cy="1247169"/>
          </a:xfrm>
          <a:prstGeom prst="rect">
            <a:avLst/>
          </a:prstGeom>
        </p:spPr>
      </p:pic>
      <p:pic>
        <p:nvPicPr>
          <p:cNvPr name="Picture 11" id="11"/>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0696566" y="199178"/>
            <a:ext cx="1309051" cy="1247169"/>
          </a:xfrm>
          <a:prstGeom prst="rect">
            <a:avLst/>
          </a:prstGeom>
        </p:spPr>
      </p:pic>
      <p:pic>
        <p:nvPicPr>
          <p:cNvPr name="Picture 12" id="12"/>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6982" b="0"/>
          <a:stretch>
            <a:fillRect/>
          </a:stretch>
        </p:blipFill>
        <p:spPr>
          <a:xfrm flipH="false" flipV="false" rot="0">
            <a:off x="4378906" y="-379479"/>
            <a:ext cx="5137319" cy="5522979"/>
          </a:xfrm>
          <a:prstGeom prst="rect">
            <a:avLst/>
          </a:prstGeom>
        </p:spPr>
      </p:pic>
      <p:pic>
        <p:nvPicPr>
          <p:cNvPr name="Picture 13" id="13"/>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6982" b="0"/>
          <a:stretch>
            <a:fillRect/>
          </a:stretch>
        </p:blipFill>
        <p:spPr>
          <a:xfrm flipH="false" flipV="false" rot="0">
            <a:off x="4378906" y="5143500"/>
            <a:ext cx="5137319" cy="5522979"/>
          </a:xfrm>
          <a:prstGeom prst="rect">
            <a:avLst/>
          </a:prstGeom>
        </p:spPr>
      </p:pic>
      <p:pic>
        <p:nvPicPr>
          <p:cNvPr name="Picture 14" id="1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6982" b="0"/>
          <a:stretch>
            <a:fillRect/>
          </a:stretch>
        </p:blipFill>
        <p:spPr>
          <a:xfrm flipH="false" flipV="false" rot="0">
            <a:off x="-356143" y="-379479"/>
            <a:ext cx="5137319" cy="5522979"/>
          </a:xfrm>
          <a:prstGeom prst="rect">
            <a:avLst/>
          </a:prstGeom>
        </p:spPr>
      </p:pic>
      <p:grpSp>
        <p:nvGrpSpPr>
          <p:cNvPr name="Group 15" id="15"/>
          <p:cNvGrpSpPr/>
          <p:nvPr/>
        </p:nvGrpSpPr>
        <p:grpSpPr>
          <a:xfrm rot="-2426868">
            <a:off x="-3632483" y="3876919"/>
            <a:ext cx="15653251" cy="840579"/>
            <a:chOff x="0" y="0"/>
            <a:chExt cx="90317241" cy="4850031"/>
          </a:xfrm>
        </p:grpSpPr>
        <p:sp>
          <p:nvSpPr>
            <p:cNvPr name="Freeform 16" id="16"/>
            <p:cNvSpPr/>
            <p:nvPr/>
          </p:nvSpPr>
          <p:spPr>
            <a:xfrm>
              <a:off x="72390" y="72390"/>
              <a:ext cx="90172464" cy="4705251"/>
            </a:xfrm>
            <a:custGeom>
              <a:avLst/>
              <a:gdLst/>
              <a:ahLst/>
              <a:cxnLst/>
              <a:rect r="r" b="b" t="t" l="l"/>
              <a:pathLst>
                <a:path h="4705251" w="90172464">
                  <a:moveTo>
                    <a:pt x="0" y="0"/>
                  </a:moveTo>
                  <a:lnTo>
                    <a:pt x="90172464" y="0"/>
                  </a:lnTo>
                  <a:lnTo>
                    <a:pt x="90172464" y="4705251"/>
                  </a:lnTo>
                  <a:lnTo>
                    <a:pt x="0" y="4705251"/>
                  </a:lnTo>
                  <a:lnTo>
                    <a:pt x="0" y="0"/>
                  </a:lnTo>
                  <a:close/>
                </a:path>
              </a:pathLst>
            </a:custGeom>
            <a:solidFill>
              <a:srgbClr val="FDF7EE">
                <a:alpha val="55686"/>
              </a:srgbClr>
            </a:solidFill>
          </p:spPr>
        </p:sp>
        <p:sp>
          <p:nvSpPr>
            <p:cNvPr name="Freeform 17" id="17"/>
            <p:cNvSpPr/>
            <p:nvPr/>
          </p:nvSpPr>
          <p:spPr>
            <a:xfrm>
              <a:off x="0" y="0"/>
              <a:ext cx="90317241" cy="4850031"/>
            </a:xfrm>
            <a:custGeom>
              <a:avLst/>
              <a:gdLst/>
              <a:ahLst/>
              <a:cxnLst/>
              <a:rect r="r" b="b" t="t" l="l"/>
              <a:pathLst>
                <a:path h="4850031" w="90317241">
                  <a:moveTo>
                    <a:pt x="90172462" y="4705251"/>
                  </a:moveTo>
                  <a:lnTo>
                    <a:pt x="90317241" y="4705251"/>
                  </a:lnTo>
                  <a:lnTo>
                    <a:pt x="90317241" y="4850031"/>
                  </a:lnTo>
                  <a:lnTo>
                    <a:pt x="90172462" y="4850031"/>
                  </a:lnTo>
                  <a:lnTo>
                    <a:pt x="90172462" y="4705251"/>
                  </a:lnTo>
                  <a:close/>
                  <a:moveTo>
                    <a:pt x="0" y="144780"/>
                  </a:moveTo>
                  <a:lnTo>
                    <a:pt x="144780" y="144780"/>
                  </a:lnTo>
                  <a:lnTo>
                    <a:pt x="144780" y="4705251"/>
                  </a:lnTo>
                  <a:lnTo>
                    <a:pt x="0" y="4705251"/>
                  </a:lnTo>
                  <a:lnTo>
                    <a:pt x="0" y="144780"/>
                  </a:lnTo>
                  <a:close/>
                  <a:moveTo>
                    <a:pt x="0" y="4705251"/>
                  </a:moveTo>
                  <a:lnTo>
                    <a:pt x="144780" y="4705251"/>
                  </a:lnTo>
                  <a:lnTo>
                    <a:pt x="144780" y="4850031"/>
                  </a:lnTo>
                  <a:lnTo>
                    <a:pt x="0" y="4850031"/>
                  </a:lnTo>
                  <a:lnTo>
                    <a:pt x="0" y="4705251"/>
                  </a:lnTo>
                  <a:close/>
                  <a:moveTo>
                    <a:pt x="90172462" y="144780"/>
                  </a:moveTo>
                  <a:lnTo>
                    <a:pt x="90317241" y="144780"/>
                  </a:lnTo>
                  <a:lnTo>
                    <a:pt x="90317241" y="4705251"/>
                  </a:lnTo>
                  <a:lnTo>
                    <a:pt x="90172462" y="4705251"/>
                  </a:lnTo>
                  <a:lnTo>
                    <a:pt x="90172462" y="144780"/>
                  </a:lnTo>
                  <a:close/>
                  <a:moveTo>
                    <a:pt x="144780" y="4705251"/>
                  </a:moveTo>
                  <a:lnTo>
                    <a:pt x="90172462" y="4705251"/>
                  </a:lnTo>
                  <a:lnTo>
                    <a:pt x="90172462" y="4850031"/>
                  </a:lnTo>
                  <a:lnTo>
                    <a:pt x="144780" y="4850031"/>
                  </a:lnTo>
                  <a:lnTo>
                    <a:pt x="144780" y="4705251"/>
                  </a:lnTo>
                  <a:close/>
                  <a:moveTo>
                    <a:pt x="90172462" y="0"/>
                  </a:moveTo>
                  <a:lnTo>
                    <a:pt x="90317241" y="0"/>
                  </a:lnTo>
                  <a:lnTo>
                    <a:pt x="90317241" y="144780"/>
                  </a:lnTo>
                  <a:lnTo>
                    <a:pt x="90172462" y="144780"/>
                  </a:lnTo>
                  <a:lnTo>
                    <a:pt x="90172462" y="0"/>
                  </a:lnTo>
                  <a:close/>
                  <a:moveTo>
                    <a:pt x="0" y="0"/>
                  </a:moveTo>
                  <a:lnTo>
                    <a:pt x="144780" y="0"/>
                  </a:lnTo>
                  <a:lnTo>
                    <a:pt x="144780" y="144780"/>
                  </a:lnTo>
                  <a:lnTo>
                    <a:pt x="0" y="144780"/>
                  </a:lnTo>
                  <a:lnTo>
                    <a:pt x="0" y="0"/>
                  </a:lnTo>
                  <a:close/>
                  <a:moveTo>
                    <a:pt x="144780" y="0"/>
                  </a:moveTo>
                  <a:lnTo>
                    <a:pt x="90172462" y="0"/>
                  </a:lnTo>
                  <a:lnTo>
                    <a:pt x="90172462" y="144780"/>
                  </a:lnTo>
                  <a:lnTo>
                    <a:pt x="144780" y="144780"/>
                  </a:lnTo>
                  <a:lnTo>
                    <a:pt x="144780" y="0"/>
                  </a:lnTo>
                  <a:close/>
                </a:path>
              </a:pathLst>
            </a:custGeom>
            <a:solidFill>
              <a:srgbClr val="FBF5E7">
                <a:alpha val="55686"/>
              </a:srgbClr>
            </a:solidFill>
          </p:spPr>
        </p:sp>
      </p:grpSp>
      <p:grpSp>
        <p:nvGrpSpPr>
          <p:cNvPr name="Group 18" id="18"/>
          <p:cNvGrpSpPr/>
          <p:nvPr/>
        </p:nvGrpSpPr>
        <p:grpSpPr>
          <a:xfrm rot="-2426868">
            <a:off x="-2580089" y="932926"/>
            <a:ext cx="10910503" cy="2692434"/>
            <a:chOff x="0" y="0"/>
            <a:chExt cx="62952194" cy="15534994"/>
          </a:xfrm>
        </p:grpSpPr>
        <p:sp>
          <p:nvSpPr>
            <p:cNvPr name="Freeform 19" id="19"/>
            <p:cNvSpPr/>
            <p:nvPr/>
          </p:nvSpPr>
          <p:spPr>
            <a:xfrm>
              <a:off x="72390" y="72390"/>
              <a:ext cx="62807412" cy="15390215"/>
            </a:xfrm>
            <a:custGeom>
              <a:avLst/>
              <a:gdLst/>
              <a:ahLst/>
              <a:cxnLst/>
              <a:rect r="r" b="b" t="t" l="l"/>
              <a:pathLst>
                <a:path h="15390215" w="62807412">
                  <a:moveTo>
                    <a:pt x="0" y="0"/>
                  </a:moveTo>
                  <a:lnTo>
                    <a:pt x="62807412" y="0"/>
                  </a:lnTo>
                  <a:lnTo>
                    <a:pt x="62807412" y="15390215"/>
                  </a:lnTo>
                  <a:lnTo>
                    <a:pt x="0" y="15390215"/>
                  </a:lnTo>
                  <a:lnTo>
                    <a:pt x="0" y="0"/>
                  </a:lnTo>
                  <a:close/>
                </a:path>
              </a:pathLst>
            </a:custGeom>
            <a:solidFill>
              <a:srgbClr val="FDF7EE">
                <a:alpha val="55686"/>
              </a:srgbClr>
            </a:solidFill>
          </p:spPr>
        </p:sp>
        <p:sp>
          <p:nvSpPr>
            <p:cNvPr name="Freeform 20" id="20"/>
            <p:cNvSpPr/>
            <p:nvPr/>
          </p:nvSpPr>
          <p:spPr>
            <a:xfrm>
              <a:off x="0" y="0"/>
              <a:ext cx="62952195" cy="15534994"/>
            </a:xfrm>
            <a:custGeom>
              <a:avLst/>
              <a:gdLst/>
              <a:ahLst/>
              <a:cxnLst/>
              <a:rect r="r" b="b" t="t" l="l"/>
              <a:pathLst>
                <a:path h="15534994" w="62952195">
                  <a:moveTo>
                    <a:pt x="62807416" y="15390214"/>
                  </a:moveTo>
                  <a:lnTo>
                    <a:pt x="62952195" y="15390214"/>
                  </a:lnTo>
                  <a:lnTo>
                    <a:pt x="62952195" y="15534994"/>
                  </a:lnTo>
                  <a:lnTo>
                    <a:pt x="62807416" y="15534994"/>
                  </a:lnTo>
                  <a:lnTo>
                    <a:pt x="62807416" y="15390214"/>
                  </a:lnTo>
                  <a:close/>
                  <a:moveTo>
                    <a:pt x="0" y="144780"/>
                  </a:moveTo>
                  <a:lnTo>
                    <a:pt x="144780" y="144780"/>
                  </a:lnTo>
                  <a:lnTo>
                    <a:pt x="144780" y="15390214"/>
                  </a:lnTo>
                  <a:lnTo>
                    <a:pt x="0" y="15390214"/>
                  </a:lnTo>
                  <a:lnTo>
                    <a:pt x="0" y="144780"/>
                  </a:lnTo>
                  <a:close/>
                  <a:moveTo>
                    <a:pt x="0" y="15390214"/>
                  </a:moveTo>
                  <a:lnTo>
                    <a:pt x="144780" y="15390214"/>
                  </a:lnTo>
                  <a:lnTo>
                    <a:pt x="144780" y="15534994"/>
                  </a:lnTo>
                  <a:lnTo>
                    <a:pt x="0" y="15534994"/>
                  </a:lnTo>
                  <a:lnTo>
                    <a:pt x="0" y="15390214"/>
                  </a:lnTo>
                  <a:close/>
                  <a:moveTo>
                    <a:pt x="62807416" y="144780"/>
                  </a:moveTo>
                  <a:lnTo>
                    <a:pt x="62952195" y="144780"/>
                  </a:lnTo>
                  <a:lnTo>
                    <a:pt x="62952195" y="15390214"/>
                  </a:lnTo>
                  <a:lnTo>
                    <a:pt x="62807416" y="15390214"/>
                  </a:lnTo>
                  <a:lnTo>
                    <a:pt x="62807416" y="144780"/>
                  </a:lnTo>
                  <a:close/>
                  <a:moveTo>
                    <a:pt x="144780" y="15390214"/>
                  </a:moveTo>
                  <a:lnTo>
                    <a:pt x="62807416" y="15390214"/>
                  </a:lnTo>
                  <a:lnTo>
                    <a:pt x="62807416" y="15534994"/>
                  </a:lnTo>
                  <a:lnTo>
                    <a:pt x="144780" y="15534994"/>
                  </a:lnTo>
                  <a:lnTo>
                    <a:pt x="144780" y="15390214"/>
                  </a:lnTo>
                  <a:close/>
                  <a:moveTo>
                    <a:pt x="62807416" y="0"/>
                  </a:moveTo>
                  <a:lnTo>
                    <a:pt x="62952195" y="0"/>
                  </a:lnTo>
                  <a:lnTo>
                    <a:pt x="62952195" y="144780"/>
                  </a:lnTo>
                  <a:lnTo>
                    <a:pt x="62807416" y="144780"/>
                  </a:lnTo>
                  <a:lnTo>
                    <a:pt x="62807416" y="0"/>
                  </a:lnTo>
                  <a:close/>
                  <a:moveTo>
                    <a:pt x="0" y="0"/>
                  </a:moveTo>
                  <a:lnTo>
                    <a:pt x="144780" y="0"/>
                  </a:lnTo>
                  <a:lnTo>
                    <a:pt x="144780" y="144780"/>
                  </a:lnTo>
                  <a:lnTo>
                    <a:pt x="0" y="144780"/>
                  </a:lnTo>
                  <a:lnTo>
                    <a:pt x="0" y="0"/>
                  </a:lnTo>
                  <a:close/>
                  <a:moveTo>
                    <a:pt x="144780" y="0"/>
                  </a:moveTo>
                  <a:lnTo>
                    <a:pt x="62807416" y="0"/>
                  </a:lnTo>
                  <a:lnTo>
                    <a:pt x="62807416" y="144780"/>
                  </a:lnTo>
                  <a:lnTo>
                    <a:pt x="144780" y="144780"/>
                  </a:lnTo>
                  <a:lnTo>
                    <a:pt x="144780" y="0"/>
                  </a:lnTo>
                  <a:close/>
                </a:path>
              </a:pathLst>
            </a:custGeom>
            <a:solidFill>
              <a:srgbClr val="FBF5E7">
                <a:alpha val="55686"/>
              </a:srgbClr>
            </a:solidFill>
          </p:spPr>
        </p:sp>
      </p:grpSp>
      <p:pic>
        <p:nvPicPr>
          <p:cNvPr name="Picture 21" id="21"/>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6982" b="0"/>
          <a:stretch>
            <a:fillRect/>
          </a:stretch>
        </p:blipFill>
        <p:spPr>
          <a:xfrm flipH="false" flipV="false" rot="0">
            <a:off x="-356143" y="5143500"/>
            <a:ext cx="5137319" cy="5522979"/>
          </a:xfrm>
          <a:prstGeom prst="rect">
            <a:avLst/>
          </a:prstGeom>
        </p:spPr>
      </p:pic>
      <p:grpSp>
        <p:nvGrpSpPr>
          <p:cNvPr name="Group 22" id="22"/>
          <p:cNvGrpSpPr/>
          <p:nvPr/>
        </p:nvGrpSpPr>
        <p:grpSpPr>
          <a:xfrm rot="0">
            <a:off x="3854049" y="702669"/>
            <a:ext cx="6275659" cy="4325322"/>
            <a:chOff x="0" y="0"/>
            <a:chExt cx="8367546" cy="5767096"/>
          </a:xfrm>
        </p:grpSpPr>
        <p:pic>
          <p:nvPicPr>
            <p:cNvPr name="Picture 23" id="23"/>
            <p:cNvPicPr>
              <a:picLocks noChangeAspect="true"/>
            </p:cNvPicPr>
            <p:nvPr/>
          </p:nvPicPr>
          <p:blipFill>
            <a:blip r:embed="rId8"/>
            <a:srcRect l="1802" t="0" r="1802" b="0"/>
            <a:stretch>
              <a:fillRect/>
            </a:stretch>
          </p:blipFill>
          <p:spPr>
            <a:xfrm>
              <a:off x="0" y="0"/>
              <a:ext cx="8367546" cy="5767096"/>
            </a:xfrm>
            <a:prstGeom prst="rect">
              <a:avLst/>
            </a:prstGeom>
          </p:spPr>
        </p:pic>
      </p:grpSp>
      <p:grpSp>
        <p:nvGrpSpPr>
          <p:cNvPr name="Group 24" id="24"/>
          <p:cNvGrpSpPr/>
          <p:nvPr/>
        </p:nvGrpSpPr>
        <p:grpSpPr>
          <a:xfrm rot="0">
            <a:off x="760941" y="702669"/>
            <a:ext cx="3093108" cy="4325322"/>
            <a:chOff x="0" y="0"/>
            <a:chExt cx="27727377" cy="38773243"/>
          </a:xfrm>
        </p:grpSpPr>
        <p:sp>
          <p:nvSpPr>
            <p:cNvPr name="Freeform 25" id="25"/>
            <p:cNvSpPr/>
            <p:nvPr/>
          </p:nvSpPr>
          <p:spPr>
            <a:xfrm>
              <a:off x="72390" y="72390"/>
              <a:ext cx="27582598" cy="38628463"/>
            </a:xfrm>
            <a:custGeom>
              <a:avLst/>
              <a:gdLst/>
              <a:ahLst/>
              <a:cxnLst/>
              <a:rect r="r" b="b" t="t" l="l"/>
              <a:pathLst>
                <a:path h="38628463" w="27582598">
                  <a:moveTo>
                    <a:pt x="0" y="0"/>
                  </a:moveTo>
                  <a:lnTo>
                    <a:pt x="27582598" y="0"/>
                  </a:lnTo>
                  <a:lnTo>
                    <a:pt x="27582598" y="38628463"/>
                  </a:lnTo>
                  <a:lnTo>
                    <a:pt x="0" y="38628463"/>
                  </a:lnTo>
                  <a:lnTo>
                    <a:pt x="0" y="0"/>
                  </a:lnTo>
                  <a:close/>
                </a:path>
              </a:pathLst>
            </a:custGeom>
            <a:solidFill>
              <a:srgbClr val="50E4A4"/>
            </a:solidFill>
          </p:spPr>
        </p:sp>
        <p:sp>
          <p:nvSpPr>
            <p:cNvPr name="Freeform 26" id="26"/>
            <p:cNvSpPr/>
            <p:nvPr/>
          </p:nvSpPr>
          <p:spPr>
            <a:xfrm>
              <a:off x="0" y="0"/>
              <a:ext cx="27727377" cy="38773243"/>
            </a:xfrm>
            <a:custGeom>
              <a:avLst/>
              <a:gdLst/>
              <a:ahLst/>
              <a:cxnLst/>
              <a:rect r="r" b="b" t="t" l="l"/>
              <a:pathLst>
                <a:path h="38773243" w="27727377">
                  <a:moveTo>
                    <a:pt x="27582595" y="38628464"/>
                  </a:moveTo>
                  <a:lnTo>
                    <a:pt x="27727377" y="38628464"/>
                  </a:lnTo>
                  <a:lnTo>
                    <a:pt x="27727377" y="38773243"/>
                  </a:lnTo>
                  <a:lnTo>
                    <a:pt x="27582595" y="38773243"/>
                  </a:lnTo>
                  <a:lnTo>
                    <a:pt x="27582595" y="38628464"/>
                  </a:lnTo>
                  <a:close/>
                  <a:moveTo>
                    <a:pt x="0" y="144780"/>
                  </a:moveTo>
                  <a:lnTo>
                    <a:pt x="144780" y="144780"/>
                  </a:lnTo>
                  <a:lnTo>
                    <a:pt x="144780" y="38628464"/>
                  </a:lnTo>
                  <a:lnTo>
                    <a:pt x="0" y="38628464"/>
                  </a:lnTo>
                  <a:lnTo>
                    <a:pt x="0" y="144780"/>
                  </a:lnTo>
                  <a:close/>
                  <a:moveTo>
                    <a:pt x="0" y="38628464"/>
                  </a:moveTo>
                  <a:lnTo>
                    <a:pt x="144780" y="38628464"/>
                  </a:lnTo>
                  <a:lnTo>
                    <a:pt x="144780" y="38773243"/>
                  </a:lnTo>
                  <a:lnTo>
                    <a:pt x="0" y="38773243"/>
                  </a:lnTo>
                  <a:lnTo>
                    <a:pt x="0" y="38628464"/>
                  </a:lnTo>
                  <a:close/>
                  <a:moveTo>
                    <a:pt x="27582595" y="144780"/>
                  </a:moveTo>
                  <a:lnTo>
                    <a:pt x="27727377" y="144780"/>
                  </a:lnTo>
                  <a:lnTo>
                    <a:pt x="27727377" y="38628464"/>
                  </a:lnTo>
                  <a:lnTo>
                    <a:pt x="27582595" y="38628464"/>
                  </a:lnTo>
                  <a:lnTo>
                    <a:pt x="27582595" y="144780"/>
                  </a:lnTo>
                  <a:close/>
                  <a:moveTo>
                    <a:pt x="144780" y="38628464"/>
                  </a:moveTo>
                  <a:lnTo>
                    <a:pt x="27582595" y="38628464"/>
                  </a:lnTo>
                  <a:lnTo>
                    <a:pt x="27582595" y="38773243"/>
                  </a:lnTo>
                  <a:lnTo>
                    <a:pt x="144780" y="38773243"/>
                  </a:lnTo>
                  <a:lnTo>
                    <a:pt x="144780" y="38628464"/>
                  </a:lnTo>
                  <a:close/>
                  <a:moveTo>
                    <a:pt x="27582595" y="0"/>
                  </a:moveTo>
                  <a:lnTo>
                    <a:pt x="27727377" y="0"/>
                  </a:lnTo>
                  <a:lnTo>
                    <a:pt x="27727377" y="144780"/>
                  </a:lnTo>
                  <a:lnTo>
                    <a:pt x="27582595" y="144780"/>
                  </a:lnTo>
                  <a:lnTo>
                    <a:pt x="27582595" y="0"/>
                  </a:lnTo>
                  <a:close/>
                  <a:moveTo>
                    <a:pt x="0" y="0"/>
                  </a:moveTo>
                  <a:lnTo>
                    <a:pt x="144780" y="0"/>
                  </a:lnTo>
                  <a:lnTo>
                    <a:pt x="144780" y="144780"/>
                  </a:lnTo>
                  <a:lnTo>
                    <a:pt x="0" y="144780"/>
                  </a:lnTo>
                  <a:lnTo>
                    <a:pt x="0" y="0"/>
                  </a:lnTo>
                  <a:close/>
                  <a:moveTo>
                    <a:pt x="144780" y="0"/>
                  </a:moveTo>
                  <a:lnTo>
                    <a:pt x="27582595" y="0"/>
                  </a:lnTo>
                  <a:lnTo>
                    <a:pt x="27582595" y="144780"/>
                  </a:lnTo>
                  <a:lnTo>
                    <a:pt x="144780" y="144780"/>
                  </a:lnTo>
                  <a:lnTo>
                    <a:pt x="144780" y="0"/>
                  </a:lnTo>
                  <a:close/>
                </a:path>
              </a:pathLst>
            </a:custGeom>
            <a:solidFill>
              <a:srgbClr val="040708"/>
            </a:solidFill>
          </p:spPr>
        </p:sp>
      </p:grpSp>
      <p:grpSp>
        <p:nvGrpSpPr>
          <p:cNvPr name="Group 27" id="27"/>
          <p:cNvGrpSpPr/>
          <p:nvPr/>
        </p:nvGrpSpPr>
        <p:grpSpPr>
          <a:xfrm rot="0">
            <a:off x="904997" y="1939735"/>
            <a:ext cx="2818344" cy="2928073"/>
            <a:chOff x="0" y="0"/>
            <a:chExt cx="6126753" cy="6365292"/>
          </a:xfrm>
        </p:grpSpPr>
        <p:sp>
          <p:nvSpPr>
            <p:cNvPr name="Freeform 28" id="28"/>
            <p:cNvSpPr/>
            <p:nvPr/>
          </p:nvSpPr>
          <p:spPr>
            <a:xfrm>
              <a:off x="31750" y="31750"/>
              <a:ext cx="6063253" cy="6301792"/>
            </a:xfrm>
            <a:custGeom>
              <a:avLst/>
              <a:gdLst/>
              <a:ahLst/>
              <a:cxnLst/>
              <a:rect r="r" b="b" t="t" l="l"/>
              <a:pathLst>
                <a:path h="6301792" w="6063253">
                  <a:moveTo>
                    <a:pt x="5970543" y="6301792"/>
                  </a:moveTo>
                  <a:lnTo>
                    <a:pt x="92710" y="6301792"/>
                  </a:lnTo>
                  <a:cubicBezTo>
                    <a:pt x="41910" y="6301792"/>
                    <a:pt x="0" y="6259882"/>
                    <a:pt x="0" y="6209082"/>
                  </a:cubicBezTo>
                  <a:lnTo>
                    <a:pt x="0" y="92710"/>
                  </a:lnTo>
                  <a:cubicBezTo>
                    <a:pt x="0" y="41910"/>
                    <a:pt x="41910" y="0"/>
                    <a:pt x="92710" y="0"/>
                  </a:cubicBezTo>
                  <a:lnTo>
                    <a:pt x="5969273" y="0"/>
                  </a:lnTo>
                  <a:cubicBezTo>
                    <a:pt x="6020073" y="0"/>
                    <a:pt x="6061983" y="41910"/>
                    <a:pt x="6061983" y="92710"/>
                  </a:cubicBezTo>
                  <a:lnTo>
                    <a:pt x="6061983" y="6207812"/>
                  </a:lnTo>
                  <a:cubicBezTo>
                    <a:pt x="6063253" y="6259882"/>
                    <a:pt x="6021343" y="6301792"/>
                    <a:pt x="5970543" y="6301792"/>
                  </a:cubicBezTo>
                  <a:close/>
                </a:path>
              </a:pathLst>
            </a:custGeom>
            <a:solidFill>
              <a:srgbClr val="FBF5E7"/>
            </a:solidFill>
          </p:spPr>
        </p:sp>
        <p:sp>
          <p:nvSpPr>
            <p:cNvPr name="Freeform 29" id="29"/>
            <p:cNvSpPr/>
            <p:nvPr/>
          </p:nvSpPr>
          <p:spPr>
            <a:xfrm>
              <a:off x="0" y="0"/>
              <a:ext cx="6126753" cy="6365292"/>
            </a:xfrm>
            <a:custGeom>
              <a:avLst/>
              <a:gdLst/>
              <a:ahLst/>
              <a:cxnLst/>
              <a:rect r="r" b="b" t="t" l="l"/>
              <a:pathLst>
                <a:path h="6365292" w="6126753">
                  <a:moveTo>
                    <a:pt x="6002293" y="59690"/>
                  </a:moveTo>
                  <a:cubicBezTo>
                    <a:pt x="6037853" y="59690"/>
                    <a:pt x="6067063" y="88900"/>
                    <a:pt x="6067063" y="124460"/>
                  </a:cubicBezTo>
                  <a:lnTo>
                    <a:pt x="6067063" y="6240832"/>
                  </a:lnTo>
                  <a:cubicBezTo>
                    <a:pt x="6067063" y="6276392"/>
                    <a:pt x="6037853" y="6305602"/>
                    <a:pt x="6002293" y="6305602"/>
                  </a:cubicBezTo>
                  <a:lnTo>
                    <a:pt x="124460" y="6305602"/>
                  </a:lnTo>
                  <a:cubicBezTo>
                    <a:pt x="88900" y="6305602"/>
                    <a:pt x="59690" y="6276392"/>
                    <a:pt x="59690" y="6240832"/>
                  </a:cubicBezTo>
                  <a:lnTo>
                    <a:pt x="59690" y="124460"/>
                  </a:lnTo>
                  <a:cubicBezTo>
                    <a:pt x="59690" y="88900"/>
                    <a:pt x="88900" y="59690"/>
                    <a:pt x="124460" y="59690"/>
                  </a:cubicBezTo>
                  <a:lnTo>
                    <a:pt x="6002293" y="59690"/>
                  </a:lnTo>
                  <a:moveTo>
                    <a:pt x="6002293" y="0"/>
                  </a:moveTo>
                  <a:lnTo>
                    <a:pt x="124460" y="0"/>
                  </a:lnTo>
                  <a:cubicBezTo>
                    <a:pt x="55880" y="0"/>
                    <a:pt x="0" y="55880"/>
                    <a:pt x="0" y="124460"/>
                  </a:cubicBezTo>
                  <a:lnTo>
                    <a:pt x="0" y="6240832"/>
                  </a:lnTo>
                  <a:cubicBezTo>
                    <a:pt x="0" y="6309412"/>
                    <a:pt x="55880" y="6365292"/>
                    <a:pt x="124460" y="6365292"/>
                  </a:cubicBezTo>
                  <a:lnTo>
                    <a:pt x="6002293" y="6365292"/>
                  </a:lnTo>
                  <a:cubicBezTo>
                    <a:pt x="6070873" y="6365292"/>
                    <a:pt x="6126753" y="6309412"/>
                    <a:pt x="6126753" y="6240832"/>
                  </a:cubicBezTo>
                  <a:lnTo>
                    <a:pt x="6126753" y="124460"/>
                  </a:lnTo>
                  <a:cubicBezTo>
                    <a:pt x="6126753" y="55880"/>
                    <a:pt x="6070873" y="0"/>
                    <a:pt x="6002293" y="0"/>
                  </a:cubicBezTo>
                  <a:close/>
                </a:path>
              </a:pathLst>
            </a:custGeom>
            <a:solidFill>
              <a:srgbClr val="040708"/>
            </a:solidFill>
          </p:spPr>
        </p:sp>
      </p:grpSp>
      <p:grpSp>
        <p:nvGrpSpPr>
          <p:cNvPr name="Group 30" id="30"/>
          <p:cNvGrpSpPr/>
          <p:nvPr/>
        </p:nvGrpSpPr>
        <p:grpSpPr>
          <a:xfrm rot="0">
            <a:off x="904997" y="940542"/>
            <a:ext cx="2818344" cy="884551"/>
            <a:chOff x="0" y="0"/>
            <a:chExt cx="6126753" cy="1922912"/>
          </a:xfrm>
        </p:grpSpPr>
        <p:sp>
          <p:nvSpPr>
            <p:cNvPr name="Freeform 31" id="31"/>
            <p:cNvSpPr/>
            <p:nvPr/>
          </p:nvSpPr>
          <p:spPr>
            <a:xfrm>
              <a:off x="31750" y="31750"/>
              <a:ext cx="6063253" cy="1859412"/>
            </a:xfrm>
            <a:custGeom>
              <a:avLst/>
              <a:gdLst/>
              <a:ahLst/>
              <a:cxnLst/>
              <a:rect r="r" b="b" t="t" l="l"/>
              <a:pathLst>
                <a:path h="1859412" w="6063253">
                  <a:moveTo>
                    <a:pt x="5970543" y="1859412"/>
                  </a:moveTo>
                  <a:lnTo>
                    <a:pt x="92710" y="1859412"/>
                  </a:lnTo>
                  <a:cubicBezTo>
                    <a:pt x="41910" y="1859412"/>
                    <a:pt x="0" y="1817502"/>
                    <a:pt x="0" y="1766702"/>
                  </a:cubicBezTo>
                  <a:lnTo>
                    <a:pt x="0" y="92710"/>
                  </a:lnTo>
                  <a:cubicBezTo>
                    <a:pt x="0" y="41910"/>
                    <a:pt x="41910" y="0"/>
                    <a:pt x="92710" y="0"/>
                  </a:cubicBezTo>
                  <a:lnTo>
                    <a:pt x="5969273" y="0"/>
                  </a:lnTo>
                  <a:cubicBezTo>
                    <a:pt x="6020073" y="0"/>
                    <a:pt x="6061983" y="41910"/>
                    <a:pt x="6061983" y="92710"/>
                  </a:cubicBezTo>
                  <a:lnTo>
                    <a:pt x="6061983" y="1765432"/>
                  </a:lnTo>
                  <a:cubicBezTo>
                    <a:pt x="6063253" y="1817502"/>
                    <a:pt x="6021343" y="1859412"/>
                    <a:pt x="5970543" y="1859412"/>
                  </a:cubicBezTo>
                  <a:close/>
                </a:path>
              </a:pathLst>
            </a:custGeom>
            <a:solidFill>
              <a:srgbClr val="FBF5E7"/>
            </a:solidFill>
          </p:spPr>
        </p:sp>
        <p:sp>
          <p:nvSpPr>
            <p:cNvPr name="Freeform 32" id="32"/>
            <p:cNvSpPr/>
            <p:nvPr/>
          </p:nvSpPr>
          <p:spPr>
            <a:xfrm>
              <a:off x="0" y="0"/>
              <a:ext cx="6126753" cy="1922912"/>
            </a:xfrm>
            <a:custGeom>
              <a:avLst/>
              <a:gdLst/>
              <a:ahLst/>
              <a:cxnLst/>
              <a:rect r="r" b="b" t="t" l="l"/>
              <a:pathLst>
                <a:path h="1922912" w="6126753">
                  <a:moveTo>
                    <a:pt x="6002293" y="59690"/>
                  </a:moveTo>
                  <a:cubicBezTo>
                    <a:pt x="6037853" y="59690"/>
                    <a:pt x="6067063" y="88900"/>
                    <a:pt x="6067063" y="124460"/>
                  </a:cubicBezTo>
                  <a:lnTo>
                    <a:pt x="6067063" y="1798452"/>
                  </a:lnTo>
                  <a:cubicBezTo>
                    <a:pt x="6067063" y="1834012"/>
                    <a:pt x="6037853" y="1863222"/>
                    <a:pt x="6002293" y="1863222"/>
                  </a:cubicBezTo>
                  <a:lnTo>
                    <a:pt x="124460" y="1863222"/>
                  </a:lnTo>
                  <a:cubicBezTo>
                    <a:pt x="88900" y="1863222"/>
                    <a:pt x="59690" y="1834012"/>
                    <a:pt x="59690" y="1798452"/>
                  </a:cubicBezTo>
                  <a:lnTo>
                    <a:pt x="59690" y="124460"/>
                  </a:lnTo>
                  <a:cubicBezTo>
                    <a:pt x="59690" y="88900"/>
                    <a:pt x="88900" y="59690"/>
                    <a:pt x="124460" y="59690"/>
                  </a:cubicBezTo>
                  <a:lnTo>
                    <a:pt x="6002293" y="59690"/>
                  </a:lnTo>
                  <a:moveTo>
                    <a:pt x="6002293" y="0"/>
                  </a:moveTo>
                  <a:lnTo>
                    <a:pt x="124460" y="0"/>
                  </a:lnTo>
                  <a:cubicBezTo>
                    <a:pt x="55880" y="0"/>
                    <a:pt x="0" y="55880"/>
                    <a:pt x="0" y="124460"/>
                  </a:cubicBezTo>
                  <a:lnTo>
                    <a:pt x="0" y="1798452"/>
                  </a:lnTo>
                  <a:cubicBezTo>
                    <a:pt x="0" y="1867032"/>
                    <a:pt x="55880" y="1922912"/>
                    <a:pt x="124460" y="1922912"/>
                  </a:cubicBezTo>
                  <a:lnTo>
                    <a:pt x="6002293" y="1922912"/>
                  </a:lnTo>
                  <a:cubicBezTo>
                    <a:pt x="6070873" y="1922912"/>
                    <a:pt x="6126753" y="1867032"/>
                    <a:pt x="6126753" y="1798452"/>
                  </a:cubicBezTo>
                  <a:lnTo>
                    <a:pt x="6126753" y="124460"/>
                  </a:lnTo>
                  <a:cubicBezTo>
                    <a:pt x="6126753" y="55880"/>
                    <a:pt x="6070873" y="0"/>
                    <a:pt x="6002293" y="0"/>
                  </a:cubicBezTo>
                  <a:close/>
                </a:path>
              </a:pathLst>
            </a:custGeom>
            <a:solidFill>
              <a:srgbClr val="040708"/>
            </a:solidFill>
          </p:spPr>
        </p:sp>
      </p:grpSp>
      <p:grpSp>
        <p:nvGrpSpPr>
          <p:cNvPr name="Group 33" id="33"/>
          <p:cNvGrpSpPr/>
          <p:nvPr/>
        </p:nvGrpSpPr>
        <p:grpSpPr>
          <a:xfrm rot="0">
            <a:off x="760941" y="5220368"/>
            <a:ext cx="6275659" cy="4325322"/>
            <a:chOff x="0" y="0"/>
            <a:chExt cx="8367546" cy="5767096"/>
          </a:xfrm>
        </p:grpSpPr>
        <p:pic>
          <p:nvPicPr>
            <p:cNvPr name="Picture 34" id="34"/>
            <p:cNvPicPr>
              <a:picLocks noChangeAspect="true"/>
            </p:cNvPicPr>
            <p:nvPr/>
          </p:nvPicPr>
          <p:blipFill>
            <a:blip r:embed="rId9"/>
            <a:srcRect l="1636" t="0" r="1636" b="0"/>
            <a:stretch>
              <a:fillRect/>
            </a:stretch>
          </p:blipFill>
          <p:spPr>
            <a:xfrm>
              <a:off x="0" y="0"/>
              <a:ext cx="8367546" cy="5767096"/>
            </a:xfrm>
            <a:prstGeom prst="rect">
              <a:avLst/>
            </a:prstGeom>
          </p:spPr>
        </p:pic>
      </p:grpSp>
      <p:pic>
        <p:nvPicPr>
          <p:cNvPr name="Picture 35" id="35"/>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12883744" y="2460818"/>
            <a:ext cx="2857216" cy="2223433"/>
          </a:xfrm>
          <a:prstGeom prst="rect">
            <a:avLst/>
          </a:prstGeom>
        </p:spPr>
      </p:pic>
      <p:pic>
        <p:nvPicPr>
          <p:cNvPr name="Picture 36" id="36"/>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0">
            <a:off x="242708" y="6864796"/>
            <a:ext cx="1036466" cy="1036466"/>
          </a:xfrm>
          <a:prstGeom prst="rect">
            <a:avLst/>
          </a:prstGeom>
        </p:spPr>
      </p:pic>
      <p:grpSp>
        <p:nvGrpSpPr>
          <p:cNvPr name="Group 37" id="37"/>
          <p:cNvGrpSpPr/>
          <p:nvPr/>
        </p:nvGrpSpPr>
        <p:grpSpPr>
          <a:xfrm rot="0">
            <a:off x="7036600" y="5220368"/>
            <a:ext cx="3093108" cy="4325322"/>
            <a:chOff x="0" y="0"/>
            <a:chExt cx="27727377" cy="38773243"/>
          </a:xfrm>
        </p:grpSpPr>
        <p:sp>
          <p:nvSpPr>
            <p:cNvPr name="Freeform 38" id="38"/>
            <p:cNvSpPr/>
            <p:nvPr/>
          </p:nvSpPr>
          <p:spPr>
            <a:xfrm>
              <a:off x="72390" y="72390"/>
              <a:ext cx="27582598" cy="38628463"/>
            </a:xfrm>
            <a:custGeom>
              <a:avLst/>
              <a:gdLst/>
              <a:ahLst/>
              <a:cxnLst/>
              <a:rect r="r" b="b" t="t" l="l"/>
              <a:pathLst>
                <a:path h="38628463" w="27582598">
                  <a:moveTo>
                    <a:pt x="0" y="0"/>
                  </a:moveTo>
                  <a:lnTo>
                    <a:pt x="27582598" y="0"/>
                  </a:lnTo>
                  <a:lnTo>
                    <a:pt x="27582598" y="38628463"/>
                  </a:lnTo>
                  <a:lnTo>
                    <a:pt x="0" y="38628463"/>
                  </a:lnTo>
                  <a:lnTo>
                    <a:pt x="0" y="0"/>
                  </a:lnTo>
                  <a:close/>
                </a:path>
              </a:pathLst>
            </a:custGeom>
            <a:solidFill>
              <a:srgbClr val="50E4A4"/>
            </a:solidFill>
          </p:spPr>
        </p:sp>
        <p:sp>
          <p:nvSpPr>
            <p:cNvPr name="Freeform 39" id="39"/>
            <p:cNvSpPr/>
            <p:nvPr/>
          </p:nvSpPr>
          <p:spPr>
            <a:xfrm>
              <a:off x="0" y="0"/>
              <a:ext cx="27727377" cy="38773243"/>
            </a:xfrm>
            <a:custGeom>
              <a:avLst/>
              <a:gdLst/>
              <a:ahLst/>
              <a:cxnLst/>
              <a:rect r="r" b="b" t="t" l="l"/>
              <a:pathLst>
                <a:path h="38773243" w="27727377">
                  <a:moveTo>
                    <a:pt x="27582595" y="38628464"/>
                  </a:moveTo>
                  <a:lnTo>
                    <a:pt x="27727377" y="38628464"/>
                  </a:lnTo>
                  <a:lnTo>
                    <a:pt x="27727377" y="38773243"/>
                  </a:lnTo>
                  <a:lnTo>
                    <a:pt x="27582595" y="38773243"/>
                  </a:lnTo>
                  <a:lnTo>
                    <a:pt x="27582595" y="38628464"/>
                  </a:lnTo>
                  <a:close/>
                  <a:moveTo>
                    <a:pt x="0" y="144780"/>
                  </a:moveTo>
                  <a:lnTo>
                    <a:pt x="144780" y="144780"/>
                  </a:lnTo>
                  <a:lnTo>
                    <a:pt x="144780" y="38628464"/>
                  </a:lnTo>
                  <a:lnTo>
                    <a:pt x="0" y="38628464"/>
                  </a:lnTo>
                  <a:lnTo>
                    <a:pt x="0" y="144780"/>
                  </a:lnTo>
                  <a:close/>
                  <a:moveTo>
                    <a:pt x="0" y="38628464"/>
                  </a:moveTo>
                  <a:lnTo>
                    <a:pt x="144780" y="38628464"/>
                  </a:lnTo>
                  <a:lnTo>
                    <a:pt x="144780" y="38773243"/>
                  </a:lnTo>
                  <a:lnTo>
                    <a:pt x="0" y="38773243"/>
                  </a:lnTo>
                  <a:lnTo>
                    <a:pt x="0" y="38628464"/>
                  </a:lnTo>
                  <a:close/>
                  <a:moveTo>
                    <a:pt x="27582595" y="144780"/>
                  </a:moveTo>
                  <a:lnTo>
                    <a:pt x="27727377" y="144780"/>
                  </a:lnTo>
                  <a:lnTo>
                    <a:pt x="27727377" y="38628464"/>
                  </a:lnTo>
                  <a:lnTo>
                    <a:pt x="27582595" y="38628464"/>
                  </a:lnTo>
                  <a:lnTo>
                    <a:pt x="27582595" y="144780"/>
                  </a:lnTo>
                  <a:close/>
                  <a:moveTo>
                    <a:pt x="144780" y="38628464"/>
                  </a:moveTo>
                  <a:lnTo>
                    <a:pt x="27582595" y="38628464"/>
                  </a:lnTo>
                  <a:lnTo>
                    <a:pt x="27582595" y="38773243"/>
                  </a:lnTo>
                  <a:lnTo>
                    <a:pt x="144780" y="38773243"/>
                  </a:lnTo>
                  <a:lnTo>
                    <a:pt x="144780" y="38628464"/>
                  </a:lnTo>
                  <a:close/>
                  <a:moveTo>
                    <a:pt x="27582595" y="0"/>
                  </a:moveTo>
                  <a:lnTo>
                    <a:pt x="27727377" y="0"/>
                  </a:lnTo>
                  <a:lnTo>
                    <a:pt x="27727377" y="144780"/>
                  </a:lnTo>
                  <a:lnTo>
                    <a:pt x="27582595" y="144780"/>
                  </a:lnTo>
                  <a:lnTo>
                    <a:pt x="27582595" y="0"/>
                  </a:lnTo>
                  <a:close/>
                  <a:moveTo>
                    <a:pt x="0" y="0"/>
                  </a:moveTo>
                  <a:lnTo>
                    <a:pt x="144780" y="0"/>
                  </a:lnTo>
                  <a:lnTo>
                    <a:pt x="144780" y="144780"/>
                  </a:lnTo>
                  <a:lnTo>
                    <a:pt x="0" y="144780"/>
                  </a:lnTo>
                  <a:lnTo>
                    <a:pt x="0" y="0"/>
                  </a:lnTo>
                  <a:close/>
                  <a:moveTo>
                    <a:pt x="144780" y="0"/>
                  </a:moveTo>
                  <a:lnTo>
                    <a:pt x="27582595" y="0"/>
                  </a:lnTo>
                  <a:lnTo>
                    <a:pt x="27582595" y="144780"/>
                  </a:lnTo>
                  <a:lnTo>
                    <a:pt x="144780" y="144780"/>
                  </a:lnTo>
                  <a:lnTo>
                    <a:pt x="144780" y="0"/>
                  </a:lnTo>
                  <a:close/>
                </a:path>
              </a:pathLst>
            </a:custGeom>
            <a:solidFill>
              <a:srgbClr val="040708"/>
            </a:solidFill>
          </p:spPr>
        </p:sp>
      </p:grpSp>
      <p:grpSp>
        <p:nvGrpSpPr>
          <p:cNvPr name="Group 40" id="40"/>
          <p:cNvGrpSpPr/>
          <p:nvPr/>
        </p:nvGrpSpPr>
        <p:grpSpPr>
          <a:xfrm rot="0">
            <a:off x="7180656" y="6457435"/>
            <a:ext cx="2818344" cy="2928073"/>
            <a:chOff x="0" y="0"/>
            <a:chExt cx="6126753" cy="6365292"/>
          </a:xfrm>
        </p:grpSpPr>
        <p:sp>
          <p:nvSpPr>
            <p:cNvPr name="Freeform 41" id="41"/>
            <p:cNvSpPr/>
            <p:nvPr/>
          </p:nvSpPr>
          <p:spPr>
            <a:xfrm>
              <a:off x="31750" y="31750"/>
              <a:ext cx="6063253" cy="6301792"/>
            </a:xfrm>
            <a:custGeom>
              <a:avLst/>
              <a:gdLst/>
              <a:ahLst/>
              <a:cxnLst/>
              <a:rect r="r" b="b" t="t" l="l"/>
              <a:pathLst>
                <a:path h="6301792" w="6063253">
                  <a:moveTo>
                    <a:pt x="5970543" y="6301792"/>
                  </a:moveTo>
                  <a:lnTo>
                    <a:pt x="92710" y="6301792"/>
                  </a:lnTo>
                  <a:cubicBezTo>
                    <a:pt x="41910" y="6301792"/>
                    <a:pt x="0" y="6259882"/>
                    <a:pt x="0" y="6209082"/>
                  </a:cubicBezTo>
                  <a:lnTo>
                    <a:pt x="0" y="92710"/>
                  </a:lnTo>
                  <a:cubicBezTo>
                    <a:pt x="0" y="41910"/>
                    <a:pt x="41910" y="0"/>
                    <a:pt x="92710" y="0"/>
                  </a:cubicBezTo>
                  <a:lnTo>
                    <a:pt x="5969273" y="0"/>
                  </a:lnTo>
                  <a:cubicBezTo>
                    <a:pt x="6020073" y="0"/>
                    <a:pt x="6061983" y="41910"/>
                    <a:pt x="6061983" y="92710"/>
                  </a:cubicBezTo>
                  <a:lnTo>
                    <a:pt x="6061983" y="6207812"/>
                  </a:lnTo>
                  <a:cubicBezTo>
                    <a:pt x="6063253" y="6259882"/>
                    <a:pt x="6021343" y="6301792"/>
                    <a:pt x="5970543" y="6301792"/>
                  </a:cubicBezTo>
                  <a:close/>
                </a:path>
              </a:pathLst>
            </a:custGeom>
            <a:solidFill>
              <a:srgbClr val="FBF5E7"/>
            </a:solidFill>
          </p:spPr>
        </p:sp>
        <p:sp>
          <p:nvSpPr>
            <p:cNvPr name="Freeform 42" id="42"/>
            <p:cNvSpPr/>
            <p:nvPr/>
          </p:nvSpPr>
          <p:spPr>
            <a:xfrm>
              <a:off x="0" y="0"/>
              <a:ext cx="6126753" cy="6365292"/>
            </a:xfrm>
            <a:custGeom>
              <a:avLst/>
              <a:gdLst/>
              <a:ahLst/>
              <a:cxnLst/>
              <a:rect r="r" b="b" t="t" l="l"/>
              <a:pathLst>
                <a:path h="6365292" w="6126753">
                  <a:moveTo>
                    <a:pt x="6002293" y="59690"/>
                  </a:moveTo>
                  <a:cubicBezTo>
                    <a:pt x="6037853" y="59690"/>
                    <a:pt x="6067063" y="88900"/>
                    <a:pt x="6067063" y="124460"/>
                  </a:cubicBezTo>
                  <a:lnTo>
                    <a:pt x="6067063" y="6240832"/>
                  </a:lnTo>
                  <a:cubicBezTo>
                    <a:pt x="6067063" y="6276392"/>
                    <a:pt x="6037853" y="6305602"/>
                    <a:pt x="6002293" y="6305602"/>
                  </a:cubicBezTo>
                  <a:lnTo>
                    <a:pt x="124460" y="6305602"/>
                  </a:lnTo>
                  <a:cubicBezTo>
                    <a:pt x="88900" y="6305602"/>
                    <a:pt x="59690" y="6276392"/>
                    <a:pt x="59690" y="6240832"/>
                  </a:cubicBezTo>
                  <a:lnTo>
                    <a:pt x="59690" y="124460"/>
                  </a:lnTo>
                  <a:cubicBezTo>
                    <a:pt x="59690" y="88900"/>
                    <a:pt x="88900" y="59690"/>
                    <a:pt x="124460" y="59690"/>
                  </a:cubicBezTo>
                  <a:lnTo>
                    <a:pt x="6002293" y="59690"/>
                  </a:lnTo>
                  <a:moveTo>
                    <a:pt x="6002293" y="0"/>
                  </a:moveTo>
                  <a:lnTo>
                    <a:pt x="124460" y="0"/>
                  </a:lnTo>
                  <a:cubicBezTo>
                    <a:pt x="55880" y="0"/>
                    <a:pt x="0" y="55880"/>
                    <a:pt x="0" y="124460"/>
                  </a:cubicBezTo>
                  <a:lnTo>
                    <a:pt x="0" y="6240832"/>
                  </a:lnTo>
                  <a:cubicBezTo>
                    <a:pt x="0" y="6309412"/>
                    <a:pt x="55880" y="6365292"/>
                    <a:pt x="124460" y="6365292"/>
                  </a:cubicBezTo>
                  <a:lnTo>
                    <a:pt x="6002293" y="6365292"/>
                  </a:lnTo>
                  <a:cubicBezTo>
                    <a:pt x="6070873" y="6365292"/>
                    <a:pt x="6126753" y="6309412"/>
                    <a:pt x="6126753" y="6240832"/>
                  </a:cubicBezTo>
                  <a:lnTo>
                    <a:pt x="6126753" y="124460"/>
                  </a:lnTo>
                  <a:cubicBezTo>
                    <a:pt x="6126753" y="55880"/>
                    <a:pt x="6070873" y="0"/>
                    <a:pt x="6002293" y="0"/>
                  </a:cubicBezTo>
                  <a:close/>
                </a:path>
              </a:pathLst>
            </a:custGeom>
            <a:solidFill>
              <a:srgbClr val="040708"/>
            </a:solidFill>
          </p:spPr>
        </p:sp>
      </p:grpSp>
      <p:grpSp>
        <p:nvGrpSpPr>
          <p:cNvPr name="Group 43" id="43"/>
          <p:cNvGrpSpPr/>
          <p:nvPr/>
        </p:nvGrpSpPr>
        <p:grpSpPr>
          <a:xfrm rot="0">
            <a:off x="7180656" y="5458241"/>
            <a:ext cx="2818344" cy="884551"/>
            <a:chOff x="0" y="0"/>
            <a:chExt cx="6126753" cy="1922912"/>
          </a:xfrm>
        </p:grpSpPr>
        <p:sp>
          <p:nvSpPr>
            <p:cNvPr name="Freeform 44" id="44"/>
            <p:cNvSpPr/>
            <p:nvPr/>
          </p:nvSpPr>
          <p:spPr>
            <a:xfrm>
              <a:off x="31750" y="31750"/>
              <a:ext cx="6063253" cy="1859412"/>
            </a:xfrm>
            <a:custGeom>
              <a:avLst/>
              <a:gdLst/>
              <a:ahLst/>
              <a:cxnLst/>
              <a:rect r="r" b="b" t="t" l="l"/>
              <a:pathLst>
                <a:path h="1859412" w="6063253">
                  <a:moveTo>
                    <a:pt x="5970543" y="1859412"/>
                  </a:moveTo>
                  <a:lnTo>
                    <a:pt x="92710" y="1859412"/>
                  </a:lnTo>
                  <a:cubicBezTo>
                    <a:pt x="41910" y="1859412"/>
                    <a:pt x="0" y="1817502"/>
                    <a:pt x="0" y="1766702"/>
                  </a:cubicBezTo>
                  <a:lnTo>
                    <a:pt x="0" y="92710"/>
                  </a:lnTo>
                  <a:cubicBezTo>
                    <a:pt x="0" y="41910"/>
                    <a:pt x="41910" y="0"/>
                    <a:pt x="92710" y="0"/>
                  </a:cubicBezTo>
                  <a:lnTo>
                    <a:pt x="5969273" y="0"/>
                  </a:lnTo>
                  <a:cubicBezTo>
                    <a:pt x="6020073" y="0"/>
                    <a:pt x="6061983" y="41910"/>
                    <a:pt x="6061983" y="92710"/>
                  </a:cubicBezTo>
                  <a:lnTo>
                    <a:pt x="6061983" y="1765432"/>
                  </a:lnTo>
                  <a:cubicBezTo>
                    <a:pt x="6063253" y="1817502"/>
                    <a:pt x="6021343" y="1859412"/>
                    <a:pt x="5970543" y="1859412"/>
                  </a:cubicBezTo>
                  <a:close/>
                </a:path>
              </a:pathLst>
            </a:custGeom>
            <a:solidFill>
              <a:srgbClr val="FBF5E7"/>
            </a:solidFill>
          </p:spPr>
        </p:sp>
        <p:sp>
          <p:nvSpPr>
            <p:cNvPr name="Freeform 45" id="45"/>
            <p:cNvSpPr/>
            <p:nvPr/>
          </p:nvSpPr>
          <p:spPr>
            <a:xfrm>
              <a:off x="0" y="0"/>
              <a:ext cx="6126753" cy="1922912"/>
            </a:xfrm>
            <a:custGeom>
              <a:avLst/>
              <a:gdLst/>
              <a:ahLst/>
              <a:cxnLst/>
              <a:rect r="r" b="b" t="t" l="l"/>
              <a:pathLst>
                <a:path h="1922912" w="6126753">
                  <a:moveTo>
                    <a:pt x="6002293" y="59690"/>
                  </a:moveTo>
                  <a:cubicBezTo>
                    <a:pt x="6037853" y="59690"/>
                    <a:pt x="6067063" y="88900"/>
                    <a:pt x="6067063" y="124460"/>
                  </a:cubicBezTo>
                  <a:lnTo>
                    <a:pt x="6067063" y="1798452"/>
                  </a:lnTo>
                  <a:cubicBezTo>
                    <a:pt x="6067063" y="1834012"/>
                    <a:pt x="6037853" y="1863222"/>
                    <a:pt x="6002293" y="1863222"/>
                  </a:cubicBezTo>
                  <a:lnTo>
                    <a:pt x="124460" y="1863222"/>
                  </a:lnTo>
                  <a:cubicBezTo>
                    <a:pt x="88900" y="1863222"/>
                    <a:pt x="59690" y="1834012"/>
                    <a:pt x="59690" y="1798452"/>
                  </a:cubicBezTo>
                  <a:lnTo>
                    <a:pt x="59690" y="124460"/>
                  </a:lnTo>
                  <a:cubicBezTo>
                    <a:pt x="59690" y="88900"/>
                    <a:pt x="88900" y="59690"/>
                    <a:pt x="124460" y="59690"/>
                  </a:cubicBezTo>
                  <a:lnTo>
                    <a:pt x="6002293" y="59690"/>
                  </a:lnTo>
                  <a:moveTo>
                    <a:pt x="6002293" y="0"/>
                  </a:moveTo>
                  <a:lnTo>
                    <a:pt x="124460" y="0"/>
                  </a:lnTo>
                  <a:cubicBezTo>
                    <a:pt x="55880" y="0"/>
                    <a:pt x="0" y="55880"/>
                    <a:pt x="0" y="124460"/>
                  </a:cubicBezTo>
                  <a:lnTo>
                    <a:pt x="0" y="1798452"/>
                  </a:lnTo>
                  <a:cubicBezTo>
                    <a:pt x="0" y="1867032"/>
                    <a:pt x="55880" y="1922912"/>
                    <a:pt x="124460" y="1922912"/>
                  </a:cubicBezTo>
                  <a:lnTo>
                    <a:pt x="6002293" y="1922912"/>
                  </a:lnTo>
                  <a:cubicBezTo>
                    <a:pt x="6070873" y="1922912"/>
                    <a:pt x="6126753" y="1867032"/>
                    <a:pt x="6126753" y="1798452"/>
                  </a:cubicBezTo>
                  <a:lnTo>
                    <a:pt x="6126753" y="124460"/>
                  </a:lnTo>
                  <a:cubicBezTo>
                    <a:pt x="6126753" y="55880"/>
                    <a:pt x="6070873" y="0"/>
                    <a:pt x="6002293" y="0"/>
                  </a:cubicBezTo>
                  <a:close/>
                </a:path>
              </a:pathLst>
            </a:custGeom>
            <a:solidFill>
              <a:srgbClr val="040708"/>
            </a:solidFill>
          </p:spPr>
        </p:sp>
      </p:grpSp>
      <p:pic>
        <p:nvPicPr>
          <p:cNvPr name="Picture 46" id="46"/>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0">
            <a:off x="9611475" y="2347097"/>
            <a:ext cx="1036466" cy="1036466"/>
          </a:xfrm>
          <a:prstGeom prst="rect">
            <a:avLst/>
          </a:prstGeom>
        </p:spPr>
      </p:pic>
      <p:grpSp>
        <p:nvGrpSpPr>
          <p:cNvPr name="Group 47" id="47"/>
          <p:cNvGrpSpPr/>
          <p:nvPr/>
        </p:nvGrpSpPr>
        <p:grpSpPr>
          <a:xfrm rot="-2426868">
            <a:off x="7226035" y="11319906"/>
            <a:ext cx="15653251" cy="840579"/>
            <a:chOff x="0" y="0"/>
            <a:chExt cx="90317241" cy="4850031"/>
          </a:xfrm>
        </p:grpSpPr>
        <p:sp>
          <p:nvSpPr>
            <p:cNvPr name="Freeform 48" id="48"/>
            <p:cNvSpPr/>
            <p:nvPr/>
          </p:nvSpPr>
          <p:spPr>
            <a:xfrm>
              <a:off x="72390" y="72390"/>
              <a:ext cx="90172464" cy="4705251"/>
            </a:xfrm>
            <a:custGeom>
              <a:avLst/>
              <a:gdLst/>
              <a:ahLst/>
              <a:cxnLst/>
              <a:rect r="r" b="b" t="t" l="l"/>
              <a:pathLst>
                <a:path h="4705251" w="90172464">
                  <a:moveTo>
                    <a:pt x="0" y="0"/>
                  </a:moveTo>
                  <a:lnTo>
                    <a:pt x="90172464" y="0"/>
                  </a:lnTo>
                  <a:lnTo>
                    <a:pt x="90172464" y="4705251"/>
                  </a:lnTo>
                  <a:lnTo>
                    <a:pt x="0" y="4705251"/>
                  </a:lnTo>
                  <a:lnTo>
                    <a:pt x="0" y="0"/>
                  </a:lnTo>
                  <a:close/>
                </a:path>
              </a:pathLst>
            </a:custGeom>
            <a:solidFill>
              <a:srgbClr val="FDF7EE">
                <a:alpha val="55686"/>
              </a:srgbClr>
            </a:solidFill>
          </p:spPr>
        </p:sp>
        <p:sp>
          <p:nvSpPr>
            <p:cNvPr name="Freeform 49" id="49"/>
            <p:cNvSpPr/>
            <p:nvPr/>
          </p:nvSpPr>
          <p:spPr>
            <a:xfrm>
              <a:off x="0" y="0"/>
              <a:ext cx="90317241" cy="4850031"/>
            </a:xfrm>
            <a:custGeom>
              <a:avLst/>
              <a:gdLst/>
              <a:ahLst/>
              <a:cxnLst/>
              <a:rect r="r" b="b" t="t" l="l"/>
              <a:pathLst>
                <a:path h="4850031" w="90317241">
                  <a:moveTo>
                    <a:pt x="90172462" y="4705251"/>
                  </a:moveTo>
                  <a:lnTo>
                    <a:pt x="90317241" y="4705251"/>
                  </a:lnTo>
                  <a:lnTo>
                    <a:pt x="90317241" y="4850031"/>
                  </a:lnTo>
                  <a:lnTo>
                    <a:pt x="90172462" y="4850031"/>
                  </a:lnTo>
                  <a:lnTo>
                    <a:pt x="90172462" y="4705251"/>
                  </a:lnTo>
                  <a:close/>
                  <a:moveTo>
                    <a:pt x="0" y="144780"/>
                  </a:moveTo>
                  <a:lnTo>
                    <a:pt x="144780" y="144780"/>
                  </a:lnTo>
                  <a:lnTo>
                    <a:pt x="144780" y="4705251"/>
                  </a:lnTo>
                  <a:lnTo>
                    <a:pt x="0" y="4705251"/>
                  </a:lnTo>
                  <a:lnTo>
                    <a:pt x="0" y="144780"/>
                  </a:lnTo>
                  <a:close/>
                  <a:moveTo>
                    <a:pt x="0" y="4705251"/>
                  </a:moveTo>
                  <a:lnTo>
                    <a:pt x="144780" y="4705251"/>
                  </a:lnTo>
                  <a:lnTo>
                    <a:pt x="144780" y="4850031"/>
                  </a:lnTo>
                  <a:lnTo>
                    <a:pt x="0" y="4850031"/>
                  </a:lnTo>
                  <a:lnTo>
                    <a:pt x="0" y="4705251"/>
                  </a:lnTo>
                  <a:close/>
                  <a:moveTo>
                    <a:pt x="90172462" y="144780"/>
                  </a:moveTo>
                  <a:lnTo>
                    <a:pt x="90317241" y="144780"/>
                  </a:lnTo>
                  <a:lnTo>
                    <a:pt x="90317241" y="4705251"/>
                  </a:lnTo>
                  <a:lnTo>
                    <a:pt x="90172462" y="4705251"/>
                  </a:lnTo>
                  <a:lnTo>
                    <a:pt x="90172462" y="144780"/>
                  </a:lnTo>
                  <a:close/>
                  <a:moveTo>
                    <a:pt x="144780" y="4705251"/>
                  </a:moveTo>
                  <a:lnTo>
                    <a:pt x="90172462" y="4705251"/>
                  </a:lnTo>
                  <a:lnTo>
                    <a:pt x="90172462" y="4850031"/>
                  </a:lnTo>
                  <a:lnTo>
                    <a:pt x="144780" y="4850031"/>
                  </a:lnTo>
                  <a:lnTo>
                    <a:pt x="144780" y="4705251"/>
                  </a:lnTo>
                  <a:close/>
                  <a:moveTo>
                    <a:pt x="90172462" y="0"/>
                  </a:moveTo>
                  <a:lnTo>
                    <a:pt x="90317241" y="0"/>
                  </a:lnTo>
                  <a:lnTo>
                    <a:pt x="90317241" y="144780"/>
                  </a:lnTo>
                  <a:lnTo>
                    <a:pt x="90172462" y="144780"/>
                  </a:lnTo>
                  <a:lnTo>
                    <a:pt x="90172462" y="0"/>
                  </a:lnTo>
                  <a:close/>
                  <a:moveTo>
                    <a:pt x="0" y="0"/>
                  </a:moveTo>
                  <a:lnTo>
                    <a:pt x="144780" y="0"/>
                  </a:lnTo>
                  <a:lnTo>
                    <a:pt x="144780" y="144780"/>
                  </a:lnTo>
                  <a:lnTo>
                    <a:pt x="0" y="144780"/>
                  </a:lnTo>
                  <a:lnTo>
                    <a:pt x="0" y="0"/>
                  </a:lnTo>
                  <a:close/>
                  <a:moveTo>
                    <a:pt x="144780" y="0"/>
                  </a:moveTo>
                  <a:lnTo>
                    <a:pt x="90172462" y="0"/>
                  </a:lnTo>
                  <a:lnTo>
                    <a:pt x="90172462" y="144780"/>
                  </a:lnTo>
                  <a:lnTo>
                    <a:pt x="144780" y="144780"/>
                  </a:lnTo>
                  <a:lnTo>
                    <a:pt x="144780" y="0"/>
                  </a:lnTo>
                  <a:close/>
                </a:path>
              </a:pathLst>
            </a:custGeom>
            <a:solidFill>
              <a:srgbClr val="FBF5E7">
                <a:alpha val="55686"/>
              </a:srgbClr>
            </a:solidFill>
          </p:spPr>
        </p:sp>
      </p:grpSp>
      <p:pic>
        <p:nvPicPr>
          <p:cNvPr name="Picture 50" id="50"/>
          <p:cNvPicPr>
            <a:picLocks noChangeAspect="true"/>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0" t="0" r="0" b="0"/>
          <a:stretch>
            <a:fillRect/>
          </a:stretch>
        </p:blipFill>
        <p:spPr>
          <a:xfrm flipH="false" flipV="false" rot="0">
            <a:off x="16583324" y="8194159"/>
            <a:ext cx="1498117" cy="1410954"/>
          </a:xfrm>
          <a:prstGeom prst="rect">
            <a:avLst/>
          </a:prstGeom>
        </p:spPr>
      </p:pic>
      <p:sp>
        <p:nvSpPr>
          <p:cNvPr name="TextBox 51" id="51"/>
          <p:cNvSpPr txBox="true"/>
          <p:nvPr/>
        </p:nvSpPr>
        <p:spPr>
          <a:xfrm rot="0">
            <a:off x="10845344" y="4479009"/>
            <a:ext cx="7105581" cy="3997325"/>
          </a:xfrm>
          <a:prstGeom prst="rect">
            <a:avLst/>
          </a:prstGeom>
        </p:spPr>
        <p:txBody>
          <a:bodyPr anchor="t" rtlCol="false" tIns="0" lIns="0" bIns="0" rIns="0">
            <a:spAutoFit/>
          </a:bodyPr>
          <a:lstStyle/>
          <a:p>
            <a:pPr algn="ctr">
              <a:lnSpc>
                <a:spcPts val="10450"/>
              </a:lnSpc>
            </a:pPr>
            <a:r>
              <a:rPr lang="en-US" sz="9500" spc="247">
                <a:solidFill>
                  <a:srgbClr val="000000"/>
                </a:solidFill>
                <a:latin typeface="Anton"/>
              </a:rPr>
              <a:t>INCLUSION IS SENSE OF BELONGING!</a:t>
            </a:r>
          </a:p>
        </p:txBody>
      </p:sp>
      <p:sp>
        <p:nvSpPr>
          <p:cNvPr name="TextBox 52" id="52"/>
          <p:cNvSpPr txBox="true"/>
          <p:nvPr/>
        </p:nvSpPr>
        <p:spPr>
          <a:xfrm rot="0">
            <a:off x="1183825" y="3074207"/>
            <a:ext cx="2260687" cy="621030"/>
          </a:xfrm>
          <a:prstGeom prst="rect">
            <a:avLst/>
          </a:prstGeom>
        </p:spPr>
        <p:txBody>
          <a:bodyPr anchor="t" rtlCol="false" tIns="0" lIns="0" bIns="0" rIns="0">
            <a:spAutoFit/>
          </a:bodyPr>
          <a:lstStyle/>
          <a:p>
            <a:pPr algn="ctr">
              <a:lnSpc>
                <a:spcPts val="2520"/>
              </a:lnSpc>
            </a:pPr>
            <a:r>
              <a:rPr lang="en-US" sz="1800">
                <a:solidFill>
                  <a:srgbClr val="000000"/>
                </a:solidFill>
                <a:latin typeface="Open Sauce"/>
              </a:rPr>
              <a:t>mental or phiyscal  activity bariers</a:t>
            </a:r>
          </a:p>
        </p:txBody>
      </p:sp>
      <p:sp>
        <p:nvSpPr>
          <p:cNvPr name="TextBox 53" id="53"/>
          <p:cNvSpPr txBox="true"/>
          <p:nvPr/>
        </p:nvSpPr>
        <p:spPr>
          <a:xfrm rot="0">
            <a:off x="1031263" y="1103393"/>
            <a:ext cx="2565811" cy="568325"/>
          </a:xfrm>
          <a:prstGeom prst="rect">
            <a:avLst/>
          </a:prstGeom>
        </p:spPr>
        <p:txBody>
          <a:bodyPr anchor="t" rtlCol="false" tIns="0" lIns="0" bIns="0" rIns="0">
            <a:spAutoFit/>
          </a:bodyPr>
          <a:lstStyle/>
          <a:p>
            <a:pPr algn="ctr">
              <a:lnSpc>
                <a:spcPts val="2200"/>
              </a:lnSpc>
            </a:pPr>
            <a:r>
              <a:rPr lang="en-US" sz="2000">
                <a:solidFill>
                  <a:srgbClr val="000000"/>
                </a:solidFill>
                <a:latin typeface="Open Sauce Bold"/>
              </a:rPr>
              <a:t>THERE IS NO AGE LIMIT</a:t>
            </a:r>
          </a:p>
        </p:txBody>
      </p:sp>
      <p:sp>
        <p:nvSpPr>
          <p:cNvPr name="TextBox 54" id="54"/>
          <p:cNvSpPr txBox="true"/>
          <p:nvPr/>
        </p:nvSpPr>
        <p:spPr>
          <a:xfrm rot="0">
            <a:off x="7395984" y="7434744"/>
            <a:ext cx="2387687" cy="935355"/>
          </a:xfrm>
          <a:prstGeom prst="rect">
            <a:avLst/>
          </a:prstGeom>
        </p:spPr>
        <p:txBody>
          <a:bodyPr anchor="t" rtlCol="false" tIns="0" lIns="0" bIns="0" rIns="0">
            <a:spAutoFit/>
          </a:bodyPr>
          <a:lstStyle/>
          <a:p>
            <a:pPr algn="ctr">
              <a:lnSpc>
                <a:spcPts val="2520"/>
              </a:lnSpc>
            </a:pPr>
            <a:r>
              <a:rPr lang="en-US" sz="1800">
                <a:solidFill>
                  <a:srgbClr val="000000"/>
                </a:solidFill>
                <a:latin typeface="Open Sauce"/>
              </a:rPr>
              <a:t>social cultural and psychological barriers</a:t>
            </a:r>
          </a:p>
        </p:txBody>
      </p:sp>
      <p:sp>
        <p:nvSpPr>
          <p:cNvPr name="TextBox 55" id="55"/>
          <p:cNvSpPr txBox="true"/>
          <p:nvPr/>
        </p:nvSpPr>
        <p:spPr>
          <a:xfrm rot="0">
            <a:off x="7307288" y="5621092"/>
            <a:ext cx="2565080" cy="568325"/>
          </a:xfrm>
          <a:prstGeom prst="rect">
            <a:avLst/>
          </a:prstGeom>
        </p:spPr>
        <p:txBody>
          <a:bodyPr anchor="t" rtlCol="false" tIns="0" lIns="0" bIns="0" rIns="0">
            <a:spAutoFit/>
          </a:bodyPr>
          <a:lstStyle/>
          <a:p>
            <a:pPr algn="ctr">
              <a:lnSpc>
                <a:spcPts val="2200"/>
              </a:lnSpc>
            </a:pPr>
            <a:r>
              <a:rPr lang="en-US" sz="2000">
                <a:solidFill>
                  <a:srgbClr val="000000"/>
                </a:solidFill>
                <a:latin typeface="Open Sauce Bold"/>
              </a:rPr>
              <a:t>WHEREVER YOU ARE</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50E4A4"/>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73110"/>
          <a:stretch>
            <a:fillRect/>
          </a:stretch>
        </p:blipFill>
        <p:spPr>
          <a:xfrm flipH="false" flipV="false" rot="-5400000">
            <a:off x="-3988833" y="2984503"/>
            <a:ext cx="11404027" cy="3066532"/>
          </a:xfrm>
          <a:prstGeom prst="rect">
            <a:avLst/>
          </a:prstGeom>
        </p:spPr>
      </p:pic>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73110"/>
          <a:stretch>
            <a:fillRect/>
          </a:stretch>
        </p:blipFill>
        <p:spPr>
          <a:xfrm flipH="false" flipV="false" rot="-5400000">
            <a:off x="10942799" y="2853133"/>
            <a:ext cx="11404027" cy="3066532"/>
          </a:xfrm>
          <a:prstGeom prst="rect">
            <a:avLst/>
          </a:prstGeom>
        </p:spPr>
      </p:pic>
      <p:pic>
        <p:nvPicPr>
          <p:cNvPr name="Picture 4" id="4"/>
          <p:cNvPicPr>
            <a:picLocks noChangeAspect="true"/>
          </p:cNvPicPr>
          <p:nvPr/>
        </p:nvPicPr>
        <p:blipFill>
          <a:blip r:embed="rId4">
            <a:alphaModFix amt="69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10800000">
            <a:off x="-5171175" y="-143691"/>
            <a:ext cx="9156438" cy="4661459"/>
          </a:xfrm>
          <a:prstGeom prst="rect">
            <a:avLst/>
          </a:prstGeom>
        </p:spPr>
      </p:pic>
      <p:pic>
        <p:nvPicPr>
          <p:cNvPr name="Picture 5" id="5"/>
          <p:cNvPicPr>
            <a:picLocks noChangeAspect="true"/>
          </p:cNvPicPr>
          <p:nvPr/>
        </p:nvPicPr>
        <p:blipFill>
          <a:blip r:embed="rId4">
            <a:alphaModFix amt="69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true" rot="-10800000">
            <a:off x="14207580" y="5769231"/>
            <a:ext cx="9258110" cy="4713220"/>
          </a:xfrm>
          <a:prstGeom prst="rect">
            <a:avLst/>
          </a:prstGeom>
        </p:spPr>
      </p:pic>
      <p:grpSp>
        <p:nvGrpSpPr>
          <p:cNvPr name="Group 6" id="6"/>
          <p:cNvGrpSpPr/>
          <p:nvPr/>
        </p:nvGrpSpPr>
        <p:grpSpPr>
          <a:xfrm rot="0">
            <a:off x="1646016" y="3130319"/>
            <a:ext cx="14814428" cy="6017556"/>
            <a:chOff x="0" y="0"/>
            <a:chExt cx="93648468" cy="38039598"/>
          </a:xfrm>
        </p:grpSpPr>
        <p:sp>
          <p:nvSpPr>
            <p:cNvPr name="Freeform 7" id="7"/>
            <p:cNvSpPr/>
            <p:nvPr/>
          </p:nvSpPr>
          <p:spPr>
            <a:xfrm>
              <a:off x="72390" y="72390"/>
              <a:ext cx="93503690" cy="37894818"/>
            </a:xfrm>
            <a:custGeom>
              <a:avLst/>
              <a:gdLst/>
              <a:ahLst/>
              <a:cxnLst/>
              <a:rect r="r" b="b" t="t" l="l"/>
              <a:pathLst>
                <a:path h="37894818" w="93503690">
                  <a:moveTo>
                    <a:pt x="0" y="0"/>
                  </a:moveTo>
                  <a:lnTo>
                    <a:pt x="93503690" y="0"/>
                  </a:lnTo>
                  <a:lnTo>
                    <a:pt x="93503690" y="37894818"/>
                  </a:lnTo>
                  <a:lnTo>
                    <a:pt x="0" y="37894818"/>
                  </a:lnTo>
                  <a:lnTo>
                    <a:pt x="0" y="0"/>
                  </a:lnTo>
                  <a:close/>
                </a:path>
              </a:pathLst>
            </a:custGeom>
            <a:solidFill>
              <a:srgbClr val="FDB0D6"/>
            </a:solidFill>
          </p:spPr>
        </p:sp>
        <p:sp>
          <p:nvSpPr>
            <p:cNvPr name="Freeform 8" id="8"/>
            <p:cNvSpPr/>
            <p:nvPr/>
          </p:nvSpPr>
          <p:spPr>
            <a:xfrm>
              <a:off x="0" y="0"/>
              <a:ext cx="93648467" cy="38039597"/>
            </a:xfrm>
            <a:custGeom>
              <a:avLst/>
              <a:gdLst/>
              <a:ahLst/>
              <a:cxnLst/>
              <a:rect r="r" b="b" t="t" l="l"/>
              <a:pathLst>
                <a:path h="38039597" w="93648467">
                  <a:moveTo>
                    <a:pt x="93503688" y="37894819"/>
                  </a:moveTo>
                  <a:lnTo>
                    <a:pt x="93648467" y="37894819"/>
                  </a:lnTo>
                  <a:lnTo>
                    <a:pt x="93648467" y="38039597"/>
                  </a:lnTo>
                  <a:lnTo>
                    <a:pt x="93503688" y="38039597"/>
                  </a:lnTo>
                  <a:lnTo>
                    <a:pt x="93503688" y="37894819"/>
                  </a:lnTo>
                  <a:close/>
                  <a:moveTo>
                    <a:pt x="0" y="144780"/>
                  </a:moveTo>
                  <a:lnTo>
                    <a:pt x="144780" y="144780"/>
                  </a:lnTo>
                  <a:lnTo>
                    <a:pt x="144780" y="37894819"/>
                  </a:lnTo>
                  <a:lnTo>
                    <a:pt x="0" y="37894819"/>
                  </a:lnTo>
                  <a:lnTo>
                    <a:pt x="0" y="144780"/>
                  </a:lnTo>
                  <a:close/>
                  <a:moveTo>
                    <a:pt x="0" y="37894819"/>
                  </a:moveTo>
                  <a:lnTo>
                    <a:pt x="144780" y="37894819"/>
                  </a:lnTo>
                  <a:lnTo>
                    <a:pt x="144780" y="38039597"/>
                  </a:lnTo>
                  <a:lnTo>
                    <a:pt x="0" y="38039597"/>
                  </a:lnTo>
                  <a:lnTo>
                    <a:pt x="0" y="37894819"/>
                  </a:lnTo>
                  <a:close/>
                  <a:moveTo>
                    <a:pt x="93503688" y="144780"/>
                  </a:moveTo>
                  <a:lnTo>
                    <a:pt x="93648467" y="144780"/>
                  </a:lnTo>
                  <a:lnTo>
                    <a:pt x="93648467" y="37894819"/>
                  </a:lnTo>
                  <a:lnTo>
                    <a:pt x="93503688" y="37894819"/>
                  </a:lnTo>
                  <a:lnTo>
                    <a:pt x="93503688" y="144780"/>
                  </a:lnTo>
                  <a:close/>
                  <a:moveTo>
                    <a:pt x="144780" y="37894819"/>
                  </a:moveTo>
                  <a:lnTo>
                    <a:pt x="93503688" y="37894819"/>
                  </a:lnTo>
                  <a:lnTo>
                    <a:pt x="93503688" y="38039597"/>
                  </a:lnTo>
                  <a:lnTo>
                    <a:pt x="144780" y="38039597"/>
                  </a:lnTo>
                  <a:lnTo>
                    <a:pt x="144780" y="37894819"/>
                  </a:lnTo>
                  <a:close/>
                  <a:moveTo>
                    <a:pt x="93503688" y="0"/>
                  </a:moveTo>
                  <a:lnTo>
                    <a:pt x="93648467" y="0"/>
                  </a:lnTo>
                  <a:lnTo>
                    <a:pt x="93648467" y="144780"/>
                  </a:lnTo>
                  <a:lnTo>
                    <a:pt x="93503688" y="144780"/>
                  </a:lnTo>
                  <a:lnTo>
                    <a:pt x="93503688" y="0"/>
                  </a:lnTo>
                  <a:close/>
                  <a:moveTo>
                    <a:pt x="0" y="0"/>
                  </a:moveTo>
                  <a:lnTo>
                    <a:pt x="144780" y="0"/>
                  </a:lnTo>
                  <a:lnTo>
                    <a:pt x="144780" y="144780"/>
                  </a:lnTo>
                  <a:lnTo>
                    <a:pt x="0" y="144780"/>
                  </a:lnTo>
                  <a:lnTo>
                    <a:pt x="0" y="0"/>
                  </a:lnTo>
                  <a:close/>
                  <a:moveTo>
                    <a:pt x="144780" y="0"/>
                  </a:moveTo>
                  <a:lnTo>
                    <a:pt x="93503688" y="0"/>
                  </a:lnTo>
                  <a:lnTo>
                    <a:pt x="93503688" y="144780"/>
                  </a:lnTo>
                  <a:lnTo>
                    <a:pt x="144780" y="144780"/>
                  </a:lnTo>
                  <a:lnTo>
                    <a:pt x="144780" y="0"/>
                  </a:lnTo>
                  <a:close/>
                </a:path>
              </a:pathLst>
            </a:custGeom>
            <a:solidFill>
              <a:srgbClr val="040708"/>
            </a:solidFill>
          </p:spPr>
        </p:sp>
      </p:grpSp>
      <p:pic>
        <p:nvPicPr>
          <p:cNvPr name="Picture 9" id="9"/>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2270773" y="3784450"/>
            <a:ext cx="3806181" cy="599474"/>
          </a:xfrm>
          <a:prstGeom prst="rect">
            <a:avLst/>
          </a:prstGeom>
        </p:spPr>
      </p:pic>
      <p:grpSp>
        <p:nvGrpSpPr>
          <p:cNvPr name="Group 10" id="10"/>
          <p:cNvGrpSpPr/>
          <p:nvPr/>
        </p:nvGrpSpPr>
        <p:grpSpPr>
          <a:xfrm rot="0">
            <a:off x="2270773" y="4599614"/>
            <a:ext cx="13564913" cy="1384203"/>
            <a:chOff x="0" y="0"/>
            <a:chExt cx="85749739" cy="8750151"/>
          </a:xfrm>
        </p:grpSpPr>
        <p:sp>
          <p:nvSpPr>
            <p:cNvPr name="Freeform 11" id="11"/>
            <p:cNvSpPr/>
            <p:nvPr/>
          </p:nvSpPr>
          <p:spPr>
            <a:xfrm>
              <a:off x="72390" y="72390"/>
              <a:ext cx="85604960" cy="8605371"/>
            </a:xfrm>
            <a:custGeom>
              <a:avLst/>
              <a:gdLst/>
              <a:ahLst/>
              <a:cxnLst/>
              <a:rect r="r" b="b" t="t" l="l"/>
              <a:pathLst>
                <a:path h="8605371" w="85604960">
                  <a:moveTo>
                    <a:pt x="0" y="0"/>
                  </a:moveTo>
                  <a:lnTo>
                    <a:pt x="85604960" y="0"/>
                  </a:lnTo>
                  <a:lnTo>
                    <a:pt x="85604960" y="8605371"/>
                  </a:lnTo>
                  <a:lnTo>
                    <a:pt x="0" y="8605371"/>
                  </a:lnTo>
                  <a:lnTo>
                    <a:pt x="0" y="0"/>
                  </a:lnTo>
                  <a:close/>
                </a:path>
              </a:pathLst>
            </a:custGeom>
            <a:solidFill>
              <a:srgbClr val="FBF5E7"/>
            </a:solidFill>
          </p:spPr>
        </p:sp>
        <p:sp>
          <p:nvSpPr>
            <p:cNvPr name="Freeform 12" id="12"/>
            <p:cNvSpPr/>
            <p:nvPr/>
          </p:nvSpPr>
          <p:spPr>
            <a:xfrm>
              <a:off x="0" y="0"/>
              <a:ext cx="85749736" cy="8750151"/>
            </a:xfrm>
            <a:custGeom>
              <a:avLst/>
              <a:gdLst/>
              <a:ahLst/>
              <a:cxnLst/>
              <a:rect r="r" b="b" t="t" l="l"/>
              <a:pathLst>
                <a:path h="8750151" w="85749736">
                  <a:moveTo>
                    <a:pt x="85604958" y="8605371"/>
                  </a:moveTo>
                  <a:lnTo>
                    <a:pt x="85749736" y="8605371"/>
                  </a:lnTo>
                  <a:lnTo>
                    <a:pt x="85749736" y="8750151"/>
                  </a:lnTo>
                  <a:lnTo>
                    <a:pt x="85604958" y="8750151"/>
                  </a:lnTo>
                  <a:lnTo>
                    <a:pt x="85604958" y="8605371"/>
                  </a:lnTo>
                  <a:close/>
                  <a:moveTo>
                    <a:pt x="0" y="144780"/>
                  </a:moveTo>
                  <a:lnTo>
                    <a:pt x="144780" y="144780"/>
                  </a:lnTo>
                  <a:lnTo>
                    <a:pt x="144780" y="8605371"/>
                  </a:lnTo>
                  <a:lnTo>
                    <a:pt x="0" y="8605371"/>
                  </a:lnTo>
                  <a:lnTo>
                    <a:pt x="0" y="144780"/>
                  </a:lnTo>
                  <a:close/>
                  <a:moveTo>
                    <a:pt x="0" y="8605371"/>
                  </a:moveTo>
                  <a:lnTo>
                    <a:pt x="144780" y="8605371"/>
                  </a:lnTo>
                  <a:lnTo>
                    <a:pt x="144780" y="8750151"/>
                  </a:lnTo>
                  <a:lnTo>
                    <a:pt x="0" y="8750151"/>
                  </a:lnTo>
                  <a:lnTo>
                    <a:pt x="0" y="8605371"/>
                  </a:lnTo>
                  <a:close/>
                  <a:moveTo>
                    <a:pt x="85604958" y="144780"/>
                  </a:moveTo>
                  <a:lnTo>
                    <a:pt x="85749736" y="144780"/>
                  </a:lnTo>
                  <a:lnTo>
                    <a:pt x="85749736" y="8605371"/>
                  </a:lnTo>
                  <a:lnTo>
                    <a:pt x="85604958" y="8605371"/>
                  </a:lnTo>
                  <a:lnTo>
                    <a:pt x="85604958" y="144780"/>
                  </a:lnTo>
                  <a:close/>
                  <a:moveTo>
                    <a:pt x="144780" y="8605371"/>
                  </a:moveTo>
                  <a:lnTo>
                    <a:pt x="85604958" y="8605371"/>
                  </a:lnTo>
                  <a:lnTo>
                    <a:pt x="85604958" y="8750151"/>
                  </a:lnTo>
                  <a:lnTo>
                    <a:pt x="144780" y="8750151"/>
                  </a:lnTo>
                  <a:lnTo>
                    <a:pt x="144780" y="8605371"/>
                  </a:lnTo>
                  <a:close/>
                  <a:moveTo>
                    <a:pt x="85604958" y="0"/>
                  </a:moveTo>
                  <a:lnTo>
                    <a:pt x="85749736" y="0"/>
                  </a:lnTo>
                  <a:lnTo>
                    <a:pt x="85749736" y="144780"/>
                  </a:lnTo>
                  <a:lnTo>
                    <a:pt x="85604958" y="144780"/>
                  </a:lnTo>
                  <a:lnTo>
                    <a:pt x="85604958" y="0"/>
                  </a:lnTo>
                  <a:close/>
                  <a:moveTo>
                    <a:pt x="0" y="0"/>
                  </a:moveTo>
                  <a:lnTo>
                    <a:pt x="144780" y="0"/>
                  </a:lnTo>
                  <a:lnTo>
                    <a:pt x="144780" y="144780"/>
                  </a:lnTo>
                  <a:lnTo>
                    <a:pt x="0" y="144780"/>
                  </a:lnTo>
                  <a:lnTo>
                    <a:pt x="0" y="0"/>
                  </a:lnTo>
                  <a:close/>
                  <a:moveTo>
                    <a:pt x="144780" y="0"/>
                  </a:moveTo>
                  <a:lnTo>
                    <a:pt x="85604958" y="0"/>
                  </a:lnTo>
                  <a:lnTo>
                    <a:pt x="85604958" y="144780"/>
                  </a:lnTo>
                  <a:lnTo>
                    <a:pt x="144780" y="144780"/>
                  </a:lnTo>
                  <a:lnTo>
                    <a:pt x="144780" y="0"/>
                  </a:lnTo>
                  <a:close/>
                </a:path>
              </a:pathLst>
            </a:custGeom>
            <a:solidFill>
              <a:srgbClr val="040708"/>
            </a:solidFill>
          </p:spPr>
        </p:sp>
      </p:grpSp>
      <p:grpSp>
        <p:nvGrpSpPr>
          <p:cNvPr name="Group 13" id="13"/>
          <p:cNvGrpSpPr/>
          <p:nvPr/>
        </p:nvGrpSpPr>
        <p:grpSpPr>
          <a:xfrm rot="0">
            <a:off x="2270773" y="7109542"/>
            <a:ext cx="13564913" cy="1384203"/>
            <a:chOff x="0" y="0"/>
            <a:chExt cx="85749739" cy="8750151"/>
          </a:xfrm>
        </p:grpSpPr>
        <p:sp>
          <p:nvSpPr>
            <p:cNvPr name="Freeform 14" id="14"/>
            <p:cNvSpPr/>
            <p:nvPr/>
          </p:nvSpPr>
          <p:spPr>
            <a:xfrm>
              <a:off x="72390" y="72390"/>
              <a:ext cx="85604960" cy="8605371"/>
            </a:xfrm>
            <a:custGeom>
              <a:avLst/>
              <a:gdLst/>
              <a:ahLst/>
              <a:cxnLst/>
              <a:rect r="r" b="b" t="t" l="l"/>
              <a:pathLst>
                <a:path h="8605371" w="85604960">
                  <a:moveTo>
                    <a:pt x="0" y="0"/>
                  </a:moveTo>
                  <a:lnTo>
                    <a:pt x="85604960" y="0"/>
                  </a:lnTo>
                  <a:lnTo>
                    <a:pt x="85604960" y="8605371"/>
                  </a:lnTo>
                  <a:lnTo>
                    <a:pt x="0" y="8605371"/>
                  </a:lnTo>
                  <a:lnTo>
                    <a:pt x="0" y="0"/>
                  </a:lnTo>
                  <a:close/>
                </a:path>
              </a:pathLst>
            </a:custGeom>
            <a:solidFill>
              <a:srgbClr val="FBF5E7"/>
            </a:solidFill>
          </p:spPr>
        </p:sp>
        <p:sp>
          <p:nvSpPr>
            <p:cNvPr name="Freeform 15" id="15"/>
            <p:cNvSpPr/>
            <p:nvPr/>
          </p:nvSpPr>
          <p:spPr>
            <a:xfrm>
              <a:off x="0" y="0"/>
              <a:ext cx="85749736" cy="8750151"/>
            </a:xfrm>
            <a:custGeom>
              <a:avLst/>
              <a:gdLst/>
              <a:ahLst/>
              <a:cxnLst/>
              <a:rect r="r" b="b" t="t" l="l"/>
              <a:pathLst>
                <a:path h="8750151" w="85749736">
                  <a:moveTo>
                    <a:pt x="85604958" y="8605371"/>
                  </a:moveTo>
                  <a:lnTo>
                    <a:pt x="85749736" y="8605371"/>
                  </a:lnTo>
                  <a:lnTo>
                    <a:pt x="85749736" y="8750151"/>
                  </a:lnTo>
                  <a:lnTo>
                    <a:pt x="85604958" y="8750151"/>
                  </a:lnTo>
                  <a:lnTo>
                    <a:pt x="85604958" y="8605371"/>
                  </a:lnTo>
                  <a:close/>
                  <a:moveTo>
                    <a:pt x="0" y="144780"/>
                  </a:moveTo>
                  <a:lnTo>
                    <a:pt x="144780" y="144780"/>
                  </a:lnTo>
                  <a:lnTo>
                    <a:pt x="144780" y="8605371"/>
                  </a:lnTo>
                  <a:lnTo>
                    <a:pt x="0" y="8605371"/>
                  </a:lnTo>
                  <a:lnTo>
                    <a:pt x="0" y="144780"/>
                  </a:lnTo>
                  <a:close/>
                  <a:moveTo>
                    <a:pt x="0" y="8605371"/>
                  </a:moveTo>
                  <a:lnTo>
                    <a:pt x="144780" y="8605371"/>
                  </a:lnTo>
                  <a:lnTo>
                    <a:pt x="144780" y="8750151"/>
                  </a:lnTo>
                  <a:lnTo>
                    <a:pt x="0" y="8750151"/>
                  </a:lnTo>
                  <a:lnTo>
                    <a:pt x="0" y="8605371"/>
                  </a:lnTo>
                  <a:close/>
                  <a:moveTo>
                    <a:pt x="85604958" y="144780"/>
                  </a:moveTo>
                  <a:lnTo>
                    <a:pt x="85749736" y="144780"/>
                  </a:lnTo>
                  <a:lnTo>
                    <a:pt x="85749736" y="8605371"/>
                  </a:lnTo>
                  <a:lnTo>
                    <a:pt x="85604958" y="8605371"/>
                  </a:lnTo>
                  <a:lnTo>
                    <a:pt x="85604958" y="144780"/>
                  </a:lnTo>
                  <a:close/>
                  <a:moveTo>
                    <a:pt x="144780" y="8605371"/>
                  </a:moveTo>
                  <a:lnTo>
                    <a:pt x="85604958" y="8605371"/>
                  </a:lnTo>
                  <a:lnTo>
                    <a:pt x="85604958" y="8750151"/>
                  </a:lnTo>
                  <a:lnTo>
                    <a:pt x="144780" y="8750151"/>
                  </a:lnTo>
                  <a:lnTo>
                    <a:pt x="144780" y="8605371"/>
                  </a:lnTo>
                  <a:close/>
                  <a:moveTo>
                    <a:pt x="85604958" y="0"/>
                  </a:moveTo>
                  <a:lnTo>
                    <a:pt x="85749736" y="0"/>
                  </a:lnTo>
                  <a:lnTo>
                    <a:pt x="85749736" y="144780"/>
                  </a:lnTo>
                  <a:lnTo>
                    <a:pt x="85604958" y="144780"/>
                  </a:lnTo>
                  <a:lnTo>
                    <a:pt x="85604958" y="0"/>
                  </a:lnTo>
                  <a:close/>
                  <a:moveTo>
                    <a:pt x="0" y="0"/>
                  </a:moveTo>
                  <a:lnTo>
                    <a:pt x="144780" y="0"/>
                  </a:lnTo>
                  <a:lnTo>
                    <a:pt x="144780" y="144780"/>
                  </a:lnTo>
                  <a:lnTo>
                    <a:pt x="0" y="144780"/>
                  </a:lnTo>
                  <a:lnTo>
                    <a:pt x="0" y="0"/>
                  </a:lnTo>
                  <a:close/>
                  <a:moveTo>
                    <a:pt x="144780" y="0"/>
                  </a:moveTo>
                  <a:lnTo>
                    <a:pt x="85604958" y="0"/>
                  </a:lnTo>
                  <a:lnTo>
                    <a:pt x="85604958" y="144780"/>
                  </a:lnTo>
                  <a:lnTo>
                    <a:pt x="144780" y="144780"/>
                  </a:lnTo>
                  <a:lnTo>
                    <a:pt x="144780" y="0"/>
                  </a:lnTo>
                  <a:close/>
                </a:path>
              </a:pathLst>
            </a:custGeom>
            <a:solidFill>
              <a:srgbClr val="040708"/>
            </a:solidFill>
          </p:spPr>
        </p:sp>
      </p:grpSp>
      <p:pic>
        <p:nvPicPr>
          <p:cNvPr name="Picture 16" id="16"/>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2270773" y="6294378"/>
            <a:ext cx="3806181" cy="599474"/>
          </a:xfrm>
          <a:prstGeom prst="rect">
            <a:avLst/>
          </a:prstGeom>
        </p:spPr>
      </p:pic>
      <p:pic>
        <p:nvPicPr>
          <p:cNvPr name="Picture 17" id="17"/>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5246696" y="2596580"/>
            <a:ext cx="1700409" cy="1700409"/>
          </a:xfrm>
          <a:prstGeom prst="rect">
            <a:avLst/>
          </a:prstGeom>
        </p:spPr>
      </p:pic>
      <p:pic>
        <p:nvPicPr>
          <p:cNvPr name="Picture 18" id="18"/>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340895" y="8251981"/>
            <a:ext cx="1252214" cy="1252214"/>
          </a:xfrm>
          <a:prstGeom prst="rect">
            <a:avLst/>
          </a:prstGeom>
        </p:spPr>
      </p:pic>
      <p:pic>
        <p:nvPicPr>
          <p:cNvPr name="Picture 19" id="19"/>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14450397" y="6740159"/>
            <a:ext cx="3054053" cy="3366191"/>
          </a:xfrm>
          <a:prstGeom prst="rect">
            <a:avLst/>
          </a:prstGeom>
        </p:spPr>
      </p:pic>
      <p:pic>
        <p:nvPicPr>
          <p:cNvPr name="Picture 20" id="20"/>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2159477">
            <a:off x="849027" y="1326121"/>
            <a:ext cx="2641786" cy="2540917"/>
          </a:xfrm>
          <a:prstGeom prst="rect">
            <a:avLst/>
          </a:prstGeom>
        </p:spPr>
      </p:pic>
      <p:sp>
        <p:nvSpPr>
          <p:cNvPr name="TextBox 21" id="21"/>
          <p:cNvSpPr txBox="true"/>
          <p:nvPr/>
        </p:nvSpPr>
        <p:spPr>
          <a:xfrm rot="0">
            <a:off x="3057413" y="1225940"/>
            <a:ext cx="12054134" cy="1360170"/>
          </a:xfrm>
          <a:prstGeom prst="rect">
            <a:avLst/>
          </a:prstGeom>
        </p:spPr>
        <p:txBody>
          <a:bodyPr anchor="t" rtlCol="false" tIns="0" lIns="0" bIns="0" rIns="0">
            <a:spAutoFit/>
          </a:bodyPr>
          <a:lstStyle/>
          <a:p>
            <a:pPr algn="ctr">
              <a:lnSpc>
                <a:spcPts val="10560"/>
              </a:lnSpc>
            </a:pPr>
            <a:r>
              <a:rPr lang="en-US" sz="9600" spc="249">
                <a:solidFill>
                  <a:srgbClr val="000000"/>
                </a:solidFill>
                <a:latin typeface="Anton"/>
              </a:rPr>
              <a:t>TYPES OF INCUSION</a:t>
            </a:r>
          </a:p>
        </p:txBody>
      </p:sp>
      <p:sp>
        <p:nvSpPr>
          <p:cNvPr name="TextBox 22" id="22"/>
          <p:cNvSpPr txBox="true"/>
          <p:nvPr/>
        </p:nvSpPr>
        <p:spPr>
          <a:xfrm rot="0">
            <a:off x="2586036" y="3967982"/>
            <a:ext cx="3175655" cy="251460"/>
          </a:xfrm>
          <a:prstGeom prst="rect">
            <a:avLst/>
          </a:prstGeom>
        </p:spPr>
        <p:txBody>
          <a:bodyPr anchor="t" rtlCol="false" tIns="0" lIns="0" bIns="0" rIns="0">
            <a:spAutoFit/>
          </a:bodyPr>
          <a:lstStyle/>
          <a:p>
            <a:pPr algn="ctr">
              <a:lnSpc>
                <a:spcPts val="1980"/>
              </a:lnSpc>
            </a:pPr>
            <a:r>
              <a:rPr lang="en-US" sz="1800">
                <a:solidFill>
                  <a:srgbClr val="000000"/>
                </a:solidFill>
                <a:latin typeface="Open Sauce"/>
              </a:rPr>
              <a:t>INCLUSIVE EDUCATION</a:t>
            </a:r>
          </a:p>
        </p:txBody>
      </p:sp>
      <p:sp>
        <p:nvSpPr>
          <p:cNvPr name="TextBox 23" id="23"/>
          <p:cNvSpPr txBox="true"/>
          <p:nvPr/>
        </p:nvSpPr>
        <p:spPr>
          <a:xfrm rot="0">
            <a:off x="2586036" y="4713548"/>
            <a:ext cx="13142175" cy="1108710"/>
          </a:xfrm>
          <a:prstGeom prst="rect">
            <a:avLst/>
          </a:prstGeom>
        </p:spPr>
        <p:txBody>
          <a:bodyPr anchor="t" rtlCol="false" tIns="0" lIns="0" bIns="0" rIns="0">
            <a:spAutoFit/>
          </a:bodyPr>
          <a:lstStyle/>
          <a:p>
            <a:pPr>
              <a:lnSpc>
                <a:spcPts val="2940"/>
              </a:lnSpc>
            </a:pPr>
            <a:r>
              <a:rPr lang="en-US" sz="2100">
                <a:solidFill>
                  <a:srgbClr val="000000"/>
                </a:solidFill>
                <a:latin typeface="Open Sauce"/>
              </a:rPr>
              <a:t>also called inclusion – is education that includes everyone, with non-disabled and Disabled people (including those with “special educational needs”) learning together in mainstream schools, colleges and universities</a:t>
            </a:r>
          </a:p>
        </p:txBody>
      </p:sp>
      <p:sp>
        <p:nvSpPr>
          <p:cNvPr name="TextBox 24" id="24"/>
          <p:cNvSpPr txBox="true"/>
          <p:nvPr/>
        </p:nvSpPr>
        <p:spPr>
          <a:xfrm rot="0">
            <a:off x="2586036" y="7594951"/>
            <a:ext cx="11621544" cy="365760"/>
          </a:xfrm>
          <a:prstGeom prst="rect">
            <a:avLst/>
          </a:prstGeom>
        </p:spPr>
        <p:txBody>
          <a:bodyPr anchor="t" rtlCol="false" tIns="0" lIns="0" bIns="0" rIns="0">
            <a:spAutoFit/>
          </a:bodyPr>
          <a:lstStyle/>
          <a:p>
            <a:pPr marL="0" indent="0" lvl="1">
              <a:lnSpc>
                <a:spcPts val="2940"/>
              </a:lnSpc>
            </a:pPr>
            <a:r>
              <a:rPr lang="en-US" sz="2100">
                <a:solidFill>
                  <a:srgbClr val="000000"/>
                </a:solidFill>
                <a:latin typeface="Open Sauce"/>
              </a:rPr>
              <a:t>is the process of improving the terms on which individuals and groups take part in society</a:t>
            </a:r>
          </a:p>
        </p:txBody>
      </p:sp>
      <p:sp>
        <p:nvSpPr>
          <p:cNvPr name="TextBox 25" id="25"/>
          <p:cNvSpPr txBox="true"/>
          <p:nvPr/>
        </p:nvSpPr>
        <p:spPr>
          <a:xfrm rot="0">
            <a:off x="2586036" y="6477910"/>
            <a:ext cx="3175655" cy="251460"/>
          </a:xfrm>
          <a:prstGeom prst="rect">
            <a:avLst/>
          </a:prstGeom>
        </p:spPr>
        <p:txBody>
          <a:bodyPr anchor="t" rtlCol="false" tIns="0" lIns="0" bIns="0" rIns="0">
            <a:spAutoFit/>
          </a:bodyPr>
          <a:lstStyle/>
          <a:p>
            <a:pPr algn="ctr">
              <a:lnSpc>
                <a:spcPts val="1980"/>
              </a:lnSpc>
            </a:pPr>
            <a:r>
              <a:rPr lang="en-US" sz="1800">
                <a:solidFill>
                  <a:srgbClr val="000000"/>
                </a:solidFill>
                <a:latin typeface="Open Sauce Bold"/>
              </a:rPr>
              <a:t>SOCIAL INCLUSION</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DF7EE"/>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l="6839" t="0" r="6982" b="0"/>
          <a:stretch>
            <a:fillRect/>
          </a:stretch>
        </p:blipFill>
        <p:spPr>
          <a:xfrm flipH="false" flipV="false" rot="0">
            <a:off x="4992907" y="-337176"/>
            <a:ext cx="5333193" cy="6188584"/>
          </a:xfrm>
          <a:prstGeom prst="rect">
            <a:avLst/>
          </a:prstGeom>
        </p:spPr>
      </p:pic>
      <p:pic>
        <p:nvPicPr>
          <p:cNvPr name="Picture 3" id="3"/>
          <p:cNvPicPr>
            <a:picLocks noChangeAspect="true"/>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l="6839" t="0" r="6982" b="0"/>
          <a:stretch>
            <a:fillRect/>
          </a:stretch>
        </p:blipFill>
        <p:spPr>
          <a:xfrm flipH="false" flipV="false" rot="0">
            <a:off x="13842520" y="4471852"/>
            <a:ext cx="5333193" cy="6188584"/>
          </a:xfrm>
          <a:prstGeom prst="rect">
            <a:avLst/>
          </a:prstGeom>
        </p:spPr>
      </p:pic>
      <p:pic>
        <p:nvPicPr>
          <p:cNvPr name="Picture 4" id="4"/>
          <p:cNvPicPr>
            <a:picLocks noChangeAspect="true"/>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l="6839" t="0" r="6982" b="0"/>
          <a:stretch>
            <a:fillRect/>
          </a:stretch>
        </p:blipFill>
        <p:spPr>
          <a:xfrm flipH="false" flipV="false" rot="0">
            <a:off x="8530348" y="4471852"/>
            <a:ext cx="5333193" cy="6188584"/>
          </a:xfrm>
          <a:prstGeom prst="rect">
            <a:avLst/>
          </a:prstGeom>
        </p:spPr>
      </p:pic>
      <p:grpSp>
        <p:nvGrpSpPr>
          <p:cNvPr name="Group 5" id="5"/>
          <p:cNvGrpSpPr/>
          <p:nvPr/>
        </p:nvGrpSpPr>
        <p:grpSpPr>
          <a:xfrm rot="2876244">
            <a:off x="14569726" y="-523809"/>
            <a:ext cx="6350591" cy="1559344"/>
            <a:chOff x="0" y="0"/>
            <a:chExt cx="36642092" cy="8997217"/>
          </a:xfrm>
        </p:grpSpPr>
        <p:sp>
          <p:nvSpPr>
            <p:cNvPr name="Freeform 6" id="6"/>
            <p:cNvSpPr/>
            <p:nvPr/>
          </p:nvSpPr>
          <p:spPr>
            <a:xfrm>
              <a:off x="72390" y="72390"/>
              <a:ext cx="36497313" cy="8852437"/>
            </a:xfrm>
            <a:custGeom>
              <a:avLst/>
              <a:gdLst/>
              <a:ahLst/>
              <a:cxnLst/>
              <a:rect r="r" b="b" t="t" l="l"/>
              <a:pathLst>
                <a:path h="8852437" w="36497313">
                  <a:moveTo>
                    <a:pt x="0" y="0"/>
                  </a:moveTo>
                  <a:lnTo>
                    <a:pt x="36497313" y="0"/>
                  </a:lnTo>
                  <a:lnTo>
                    <a:pt x="36497313" y="8852437"/>
                  </a:lnTo>
                  <a:lnTo>
                    <a:pt x="0" y="8852437"/>
                  </a:lnTo>
                  <a:lnTo>
                    <a:pt x="0" y="0"/>
                  </a:lnTo>
                  <a:close/>
                </a:path>
              </a:pathLst>
            </a:custGeom>
            <a:solidFill>
              <a:srgbClr val="50E4A4">
                <a:alpha val="55686"/>
              </a:srgbClr>
            </a:solidFill>
          </p:spPr>
        </p:sp>
        <p:sp>
          <p:nvSpPr>
            <p:cNvPr name="Freeform 7" id="7"/>
            <p:cNvSpPr/>
            <p:nvPr/>
          </p:nvSpPr>
          <p:spPr>
            <a:xfrm>
              <a:off x="0" y="0"/>
              <a:ext cx="36642092" cy="8997217"/>
            </a:xfrm>
            <a:custGeom>
              <a:avLst/>
              <a:gdLst/>
              <a:ahLst/>
              <a:cxnLst/>
              <a:rect r="r" b="b" t="t" l="l"/>
              <a:pathLst>
                <a:path h="8997217" w="36642092">
                  <a:moveTo>
                    <a:pt x="36497313" y="8852436"/>
                  </a:moveTo>
                  <a:lnTo>
                    <a:pt x="36642092" y="8852436"/>
                  </a:lnTo>
                  <a:lnTo>
                    <a:pt x="36642092" y="8997217"/>
                  </a:lnTo>
                  <a:lnTo>
                    <a:pt x="36497313" y="8997217"/>
                  </a:lnTo>
                  <a:lnTo>
                    <a:pt x="36497313" y="8852436"/>
                  </a:lnTo>
                  <a:close/>
                  <a:moveTo>
                    <a:pt x="0" y="144780"/>
                  </a:moveTo>
                  <a:lnTo>
                    <a:pt x="144780" y="144780"/>
                  </a:lnTo>
                  <a:lnTo>
                    <a:pt x="144780" y="8852436"/>
                  </a:lnTo>
                  <a:lnTo>
                    <a:pt x="0" y="8852436"/>
                  </a:lnTo>
                  <a:lnTo>
                    <a:pt x="0" y="144780"/>
                  </a:lnTo>
                  <a:close/>
                  <a:moveTo>
                    <a:pt x="0" y="8852436"/>
                  </a:moveTo>
                  <a:lnTo>
                    <a:pt x="144780" y="8852436"/>
                  </a:lnTo>
                  <a:lnTo>
                    <a:pt x="144780" y="8997217"/>
                  </a:lnTo>
                  <a:lnTo>
                    <a:pt x="0" y="8997217"/>
                  </a:lnTo>
                  <a:lnTo>
                    <a:pt x="0" y="8852436"/>
                  </a:lnTo>
                  <a:close/>
                  <a:moveTo>
                    <a:pt x="36497313" y="144780"/>
                  </a:moveTo>
                  <a:lnTo>
                    <a:pt x="36642092" y="144780"/>
                  </a:lnTo>
                  <a:lnTo>
                    <a:pt x="36642092" y="8852436"/>
                  </a:lnTo>
                  <a:lnTo>
                    <a:pt x="36497313" y="8852436"/>
                  </a:lnTo>
                  <a:lnTo>
                    <a:pt x="36497313" y="144780"/>
                  </a:lnTo>
                  <a:close/>
                  <a:moveTo>
                    <a:pt x="144780" y="8852436"/>
                  </a:moveTo>
                  <a:lnTo>
                    <a:pt x="36497313" y="8852436"/>
                  </a:lnTo>
                  <a:lnTo>
                    <a:pt x="36497313" y="8997217"/>
                  </a:lnTo>
                  <a:lnTo>
                    <a:pt x="144780" y="8997217"/>
                  </a:lnTo>
                  <a:lnTo>
                    <a:pt x="144780" y="8852436"/>
                  </a:lnTo>
                  <a:close/>
                  <a:moveTo>
                    <a:pt x="36497313" y="0"/>
                  </a:moveTo>
                  <a:lnTo>
                    <a:pt x="36642092" y="0"/>
                  </a:lnTo>
                  <a:lnTo>
                    <a:pt x="36642092" y="144780"/>
                  </a:lnTo>
                  <a:lnTo>
                    <a:pt x="36497313" y="144780"/>
                  </a:lnTo>
                  <a:lnTo>
                    <a:pt x="36497313" y="0"/>
                  </a:lnTo>
                  <a:close/>
                  <a:moveTo>
                    <a:pt x="0" y="0"/>
                  </a:moveTo>
                  <a:lnTo>
                    <a:pt x="144780" y="0"/>
                  </a:lnTo>
                  <a:lnTo>
                    <a:pt x="144780" y="144780"/>
                  </a:lnTo>
                  <a:lnTo>
                    <a:pt x="0" y="144780"/>
                  </a:lnTo>
                  <a:lnTo>
                    <a:pt x="0" y="0"/>
                  </a:lnTo>
                  <a:close/>
                  <a:moveTo>
                    <a:pt x="144780" y="0"/>
                  </a:moveTo>
                  <a:lnTo>
                    <a:pt x="36497313" y="0"/>
                  </a:lnTo>
                  <a:lnTo>
                    <a:pt x="36497313" y="144780"/>
                  </a:lnTo>
                  <a:lnTo>
                    <a:pt x="144780" y="144780"/>
                  </a:lnTo>
                  <a:lnTo>
                    <a:pt x="144780" y="0"/>
                  </a:lnTo>
                  <a:close/>
                </a:path>
              </a:pathLst>
            </a:custGeom>
            <a:solidFill>
              <a:srgbClr val="FBF5E7">
                <a:alpha val="55686"/>
              </a:srgbClr>
            </a:solidFill>
          </p:spPr>
        </p:sp>
      </p:grpSp>
      <p:grpSp>
        <p:nvGrpSpPr>
          <p:cNvPr name="Group 8" id="8"/>
          <p:cNvGrpSpPr/>
          <p:nvPr/>
        </p:nvGrpSpPr>
        <p:grpSpPr>
          <a:xfrm rot="2876244">
            <a:off x="-1751369" y="7722876"/>
            <a:ext cx="7614591" cy="676411"/>
            <a:chOff x="0" y="0"/>
            <a:chExt cx="43935210" cy="3902803"/>
          </a:xfrm>
        </p:grpSpPr>
        <p:sp>
          <p:nvSpPr>
            <p:cNvPr name="Freeform 9" id="9"/>
            <p:cNvSpPr/>
            <p:nvPr/>
          </p:nvSpPr>
          <p:spPr>
            <a:xfrm>
              <a:off x="72390" y="72390"/>
              <a:ext cx="43790430" cy="3758023"/>
            </a:xfrm>
            <a:custGeom>
              <a:avLst/>
              <a:gdLst/>
              <a:ahLst/>
              <a:cxnLst/>
              <a:rect r="r" b="b" t="t" l="l"/>
              <a:pathLst>
                <a:path h="3758023" w="43790430">
                  <a:moveTo>
                    <a:pt x="0" y="0"/>
                  </a:moveTo>
                  <a:lnTo>
                    <a:pt x="43790430" y="0"/>
                  </a:lnTo>
                  <a:lnTo>
                    <a:pt x="43790430" y="3758023"/>
                  </a:lnTo>
                  <a:lnTo>
                    <a:pt x="0" y="3758023"/>
                  </a:lnTo>
                  <a:lnTo>
                    <a:pt x="0" y="0"/>
                  </a:lnTo>
                  <a:close/>
                </a:path>
              </a:pathLst>
            </a:custGeom>
            <a:solidFill>
              <a:srgbClr val="50E4A4">
                <a:alpha val="55686"/>
              </a:srgbClr>
            </a:solidFill>
          </p:spPr>
        </p:sp>
        <p:sp>
          <p:nvSpPr>
            <p:cNvPr name="Freeform 10" id="10"/>
            <p:cNvSpPr/>
            <p:nvPr/>
          </p:nvSpPr>
          <p:spPr>
            <a:xfrm>
              <a:off x="0" y="0"/>
              <a:ext cx="43935210" cy="3902803"/>
            </a:xfrm>
            <a:custGeom>
              <a:avLst/>
              <a:gdLst/>
              <a:ahLst/>
              <a:cxnLst/>
              <a:rect r="r" b="b" t="t" l="l"/>
              <a:pathLst>
                <a:path h="3902803" w="43935210">
                  <a:moveTo>
                    <a:pt x="43790431" y="3758023"/>
                  </a:moveTo>
                  <a:lnTo>
                    <a:pt x="43935210" y="3758023"/>
                  </a:lnTo>
                  <a:lnTo>
                    <a:pt x="43935210" y="3902803"/>
                  </a:lnTo>
                  <a:lnTo>
                    <a:pt x="43790431" y="3902803"/>
                  </a:lnTo>
                  <a:lnTo>
                    <a:pt x="43790431" y="3758023"/>
                  </a:lnTo>
                  <a:close/>
                  <a:moveTo>
                    <a:pt x="0" y="144780"/>
                  </a:moveTo>
                  <a:lnTo>
                    <a:pt x="144780" y="144780"/>
                  </a:lnTo>
                  <a:lnTo>
                    <a:pt x="144780" y="3758023"/>
                  </a:lnTo>
                  <a:lnTo>
                    <a:pt x="0" y="3758023"/>
                  </a:lnTo>
                  <a:lnTo>
                    <a:pt x="0" y="144780"/>
                  </a:lnTo>
                  <a:close/>
                  <a:moveTo>
                    <a:pt x="0" y="3758023"/>
                  </a:moveTo>
                  <a:lnTo>
                    <a:pt x="144780" y="3758023"/>
                  </a:lnTo>
                  <a:lnTo>
                    <a:pt x="144780" y="3902803"/>
                  </a:lnTo>
                  <a:lnTo>
                    <a:pt x="0" y="3902803"/>
                  </a:lnTo>
                  <a:lnTo>
                    <a:pt x="0" y="3758023"/>
                  </a:lnTo>
                  <a:close/>
                  <a:moveTo>
                    <a:pt x="43790431" y="144780"/>
                  </a:moveTo>
                  <a:lnTo>
                    <a:pt x="43935210" y="144780"/>
                  </a:lnTo>
                  <a:lnTo>
                    <a:pt x="43935210" y="3758023"/>
                  </a:lnTo>
                  <a:lnTo>
                    <a:pt x="43790431" y="3758023"/>
                  </a:lnTo>
                  <a:lnTo>
                    <a:pt x="43790431" y="144780"/>
                  </a:lnTo>
                  <a:close/>
                  <a:moveTo>
                    <a:pt x="144780" y="3758023"/>
                  </a:moveTo>
                  <a:lnTo>
                    <a:pt x="43790431" y="3758023"/>
                  </a:lnTo>
                  <a:lnTo>
                    <a:pt x="43790431" y="3902803"/>
                  </a:lnTo>
                  <a:lnTo>
                    <a:pt x="144780" y="3902803"/>
                  </a:lnTo>
                  <a:lnTo>
                    <a:pt x="144780" y="3758023"/>
                  </a:lnTo>
                  <a:close/>
                  <a:moveTo>
                    <a:pt x="43790431" y="0"/>
                  </a:moveTo>
                  <a:lnTo>
                    <a:pt x="43935210" y="0"/>
                  </a:lnTo>
                  <a:lnTo>
                    <a:pt x="43935210" y="144780"/>
                  </a:lnTo>
                  <a:lnTo>
                    <a:pt x="43790431" y="144780"/>
                  </a:lnTo>
                  <a:lnTo>
                    <a:pt x="43790431" y="0"/>
                  </a:lnTo>
                  <a:close/>
                  <a:moveTo>
                    <a:pt x="0" y="0"/>
                  </a:moveTo>
                  <a:lnTo>
                    <a:pt x="144780" y="0"/>
                  </a:lnTo>
                  <a:lnTo>
                    <a:pt x="144780" y="144780"/>
                  </a:lnTo>
                  <a:lnTo>
                    <a:pt x="0" y="144780"/>
                  </a:lnTo>
                  <a:lnTo>
                    <a:pt x="0" y="0"/>
                  </a:lnTo>
                  <a:close/>
                  <a:moveTo>
                    <a:pt x="144780" y="0"/>
                  </a:moveTo>
                  <a:lnTo>
                    <a:pt x="43790431" y="0"/>
                  </a:lnTo>
                  <a:lnTo>
                    <a:pt x="43790431" y="144780"/>
                  </a:lnTo>
                  <a:lnTo>
                    <a:pt x="144780" y="144780"/>
                  </a:lnTo>
                  <a:lnTo>
                    <a:pt x="144780" y="0"/>
                  </a:lnTo>
                  <a:close/>
                </a:path>
              </a:pathLst>
            </a:custGeom>
            <a:solidFill>
              <a:srgbClr val="FBF5E7">
                <a:alpha val="55686"/>
              </a:srgbClr>
            </a:solidFill>
          </p:spPr>
        </p:sp>
      </p:grpSp>
      <p:pic>
        <p:nvPicPr>
          <p:cNvPr name="Picture 11" id="11"/>
          <p:cNvPicPr>
            <a:picLocks noChangeAspect="true"/>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6982" b="0"/>
          <a:stretch>
            <a:fillRect/>
          </a:stretch>
        </p:blipFill>
        <p:spPr>
          <a:xfrm flipH="false" flipV="false" rot="0">
            <a:off x="-745829" y="-337176"/>
            <a:ext cx="5756446" cy="6188584"/>
          </a:xfrm>
          <a:prstGeom prst="rect">
            <a:avLst/>
          </a:prstGeom>
        </p:spPr>
      </p:pic>
      <p:grpSp>
        <p:nvGrpSpPr>
          <p:cNvPr name="Group 12" id="12"/>
          <p:cNvGrpSpPr/>
          <p:nvPr/>
        </p:nvGrpSpPr>
        <p:grpSpPr>
          <a:xfrm rot="0">
            <a:off x="1645578" y="2536234"/>
            <a:ext cx="7146262" cy="5214532"/>
            <a:chOff x="0" y="0"/>
            <a:chExt cx="45174641" cy="32963334"/>
          </a:xfrm>
        </p:grpSpPr>
        <p:sp>
          <p:nvSpPr>
            <p:cNvPr name="Freeform 13" id="13"/>
            <p:cNvSpPr/>
            <p:nvPr/>
          </p:nvSpPr>
          <p:spPr>
            <a:xfrm>
              <a:off x="72390" y="72390"/>
              <a:ext cx="45029862" cy="32818554"/>
            </a:xfrm>
            <a:custGeom>
              <a:avLst/>
              <a:gdLst/>
              <a:ahLst/>
              <a:cxnLst/>
              <a:rect r="r" b="b" t="t" l="l"/>
              <a:pathLst>
                <a:path h="32818554" w="45029862">
                  <a:moveTo>
                    <a:pt x="0" y="0"/>
                  </a:moveTo>
                  <a:lnTo>
                    <a:pt x="45029862" y="0"/>
                  </a:lnTo>
                  <a:lnTo>
                    <a:pt x="45029862" y="32818554"/>
                  </a:lnTo>
                  <a:lnTo>
                    <a:pt x="0" y="32818554"/>
                  </a:lnTo>
                  <a:lnTo>
                    <a:pt x="0" y="0"/>
                  </a:lnTo>
                  <a:close/>
                </a:path>
              </a:pathLst>
            </a:custGeom>
            <a:solidFill>
              <a:srgbClr val="50E4A4"/>
            </a:solidFill>
          </p:spPr>
        </p:sp>
        <p:sp>
          <p:nvSpPr>
            <p:cNvPr name="Freeform 14" id="14"/>
            <p:cNvSpPr/>
            <p:nvPr/>
          </p:nvSpPr>
          <p:spPr>
            <a:xfrm>
              <a:off x="0" y="0"/>
              <a:ext cx="45174641" cy="32963334"/>
            </a:xfrm>
            <a:custGeom>
              <a:avLst/>
              <a:gdLst/>
              <a:ahLst/>
              <a:cxnLst/>
              <a:rect r="r" b="b" t="t" l="l"/>
              <a:pathLst>
                <a:path h="32963334" w="45174641">
                  <a:moveTo>
                    <a:pt x="45029862" y="32818555"/>
                  </a:moveTo>
                  <a:lnTo>
                    <a:pt x="45174641" y="32818555"/>
                  </a:lnTo>
                  <a:lnTo>
                    <a:pt x="45174641" y="32963334"/>
                  </a:lnTo>
                  <a:lnTo>
                    <a:pt x="45029862" y="32963334"/>
                  </a:lnTo>
                  <a:lnTo>
                    <a:pt x="45029862" y="32818555"/>
                  </a:lnTo>
                  <a:close/>
                  <a:moveTo>
                    <a:pt x="0" y="144780"/>
                  </a:moveTo>
                  <a:lnTo>
                    <a:pt x="144780" y="144780"/>
                  </a:lnTo>
                  <a:lnTo>
                    <a:pt x="144780" y="32818555"/>
                  </a:lnTo>
                  <a:lnTo>
                    <a:pt x="0" y="32818555"/>
                  </a:lnTo>
                  <a:lnTo>
                    <a:pt x="0" y="144780"/>
                  </a:lnTo>
                  <a:close/>
                  <a:moveTo>
                    <a:pt x="0" y="32818555"/>
                  </a:moveTo>
                  <a:lnTo>
                    <a:pt x="144780" y="32818555"/>
                  </a:lnTo>
                  <a:lnTo>
                    <a:pt x="144780" y="32963334"/>
                  </a:lnTo>
                  <a:lnTo>
                    <a:pt x="0" y="32963334"/>
                  </a:lnTo>
                  <a:lnTo>
                    <a:pt x="0" y="32818555"/>
                  </a:lnTo>
                  <a:close/>
                  <a:moveTo>
                    <a:pt x="45029862" y="144780"/>
                  </a:moveTo>
                  <a:lnTo>
                    <a:pt x="45174641" y="144780"/>
                  </a:lnTo>
                  <a:lnTo>
                    <a:pt x="45174641" y="32818555"/>
                  </a:lnTo>
                  <a:lnTo>
                    <a:pt x="45029862" y="32818555"/>
                  </a:lnTo>
                  <a:lnTo>
                    <a:pt x="45029862" y="144780"/>
                  </a:lnTo>
                  <a:close/>
                  <a:moveTo>
                    <a:pt x="144780" y="32818555"/>
                  </a:moveTo>
                  <a:lnTo>
                    <a:pt x="45029862" y="32818555"/>
                  </a:lnTo>
                  <a:lnTo>
                    <a:pt x="45029862" y="32963334"/>
                  </a:lnTo>
                  <a:lnTo>
                    <a:pt x="144780" y="32963334"/>
                  </a:lnTo>
                  <a:lnTo>
                    <a:pt x="144780" y="32818555"/>
                  </a:lnTo>
                  <a:close/>
                  <a:moveTo>
                    <a:pt x="45029862" y="0"/>
                  </a:moveTo>
                  <a:lnTo>
                    <a:pt x="45174641" y="0"/>
                  </a:lnTo>
                  <a:lnTo>
                    <a:pt x="45174641" y="144780"/>
                  </a:lnTo>
                  <a:lnTo>
                    <a:pt x="45029862" y="144780"/>
                  </a:lnTo>
                  <a:lnTo>
                    <a:pt x="45029862" y="0"/>
                  </a:lnTo>
                  <a:close/>
                  <a:moveTo>
                    <a:pt x="0" y="0"/>
                  </a:moveTo>
                  <a:lnTo>
                    <a:pt x="144780" y="0"/>
                  </a:lnTo>
                  <a:lnTo>
                    <a:pt x="144780" y="144780"/>
                  </a:lnTo>
                  <a:lnTo>
                    <a:pt x="0" y="144780"/>
                  </a:lnTo>
                  <a:lnTo>
                    <a:pt x="0" y="0"/>
                  </a:lnTo>
                  <a:close/>
                  <a:moveTo>
                    <a:pt x="144780" y="0"/>
                  </a:moveTo>
                  <a:lnTo>
                    <a:pt x="45029862" y="0"/>
                  </a:lnTo>
                  <a:lnTo>
                    <a:pt x="45029862" y="144780"/>
                  </a:lnTo>
                  <a:lnTo>
                    <a:pt x="144780" y="144780"/>
                  </a:lnTo>
                  <a:lnTo>
                    <a:pt x="144780" y="0"/>
                  </a:lnTo>
                  <a:close/>
                </a:path>
              </a:pathLst>
            </a:custGeom>
            <a:solidFill>
              <a:srgbClr val="040708"/>
            </a:solidFill>
          </p:spPr>
        </p:sp>
      </p:grpSp>
      <p:grpSp>
        <p:nvGrpSpPr>
          <p:cNvPr name="Group 15" id="15"/>
          <p:cNvGrpSpPr/>
          <p:nvPr/>
        </p:nvGrpSpPr>
        <p:grpSpPr>
          <a:xfrm rot="0">
            <a:off x="1878495" y="4885664"/>
            <a:ext cx="6680428" cy="2604280"/>
            <a:chOff x="0" y="0"/>
            <a:chExt cx="42229900" cy="16462790"/>
          </a:xfrm>
        </p:grpSpPr>
        <p:sp>
          <p:nvSpPr>
            <p:cNvPr name="Freeform 16" id="16"/>
            <p:cNvSpPr/>
            <p:nvPr/>
          </p:nvSpPr>
          <p:spPr>
            <a:xfrm>
              <a:off x="72390" y="72390"/>
              <a:ext cx="42085120" cy="16318010"/>
            </a:xfrm>
            <a:custGeom>
              <a:avLst/>
              <a:gdLst/>
              <a:ahLst/>
              <a:cxnLst/>
              <a:rect r="r" b="b" t="t" l="l"/>
              <a:pathLst>
                <a:path h="16318010" w="42085120">
                  <a:moveTo>
                    <a:pt x="0" y="0"/>
                  </a:moveTo>
                  <a:lnTo>
                    <a:pt x="42085120" y="0"/>
                  </a:lnTo>
                  <a:lnTo>
                    <a:pt x="42085120" y="16318010"/>
                  </a:lnTo>
                  <a:lnTo>
                    <a:pt x="0" y="16318010"/>
                  </a:lnTo>
                  <a:lnTo>
                    <a:pt x="0" y="0"/>
                  </a:lnTo>
                  <a:close/>
                </a:path>
              </a:pathLst>
            </a:custGeom>
            <a:solidFill>
              <a:srgbClr val="FBF5E7"/>
            </a:solidFill>
          </p:spPr>
        </p:sp>
        <p:sp>
          <p:nvSpPr>
            <p:cNvPr name="Freeform 17" id="17"/>
            <p:cNvSpPr/>
            <p:nvPr/>
          </p:nvSpPr>
          <p:spPr>
            <a:xfrm>
              <a:off x="0" y="0"/>
              <a:ext cx="42229900" cy="16462789"/>
            </a:xfrm>
            <a:custGeom>
              <a:avLst/>
              <a:gdLst/>
              <a:ahLst/>
              <a:cxnLst/>
              <a:rect r="r" b="b" t="t" l="l"/>
              <a:pathLst>
                <a:path h="16462789" w="42229900">
                  <a:moveTo>
                    <a:pt x="42085121" y="16318010"/>
                  </a:moveTo>
                  <a:lnTo>
                    <a:pt x="42229900" y="16318010"/>
                  </a:lnTo>
                  <a:lnTo>
                    <a:pt x="42229900" y="16462789"/>
                  </a:lnTo>
                  <a:lnTo>
                    <a:pt x="42085121" y="16462789"/>
                  </a:lnTo>
                  <a:lnTo>
                    <a:pt x="42085121" y="16318010"/>
                  </a:lnTo>
                  <a:close/>
                  <a:moveTo>
                    <a:pt x="0" y="144780"/>
                  </a:moveTo>
                  <a:lnTo>
                    <a:pt x="144780" y="144780"/>
                  </a:lnTo>
                  <a:lnTo>
                    <a:pt x="144780" y="16318010"/>
                  </a:lnTo>
                  <a:lnTo>
                    <a:pt x="0" y="16318010"/>
                  </a:lnTo>
                  <a:lnTo>
                    <a:pt x="0" y="144780"/>
                  </a:lnTo>
                  <a:close/>
                  <a:moveTo>
                    <a:pt x="0" y="16318010"/>
                  </a:moveTo>
                  <a:lnTo>
                    <a:pt x="144780" y="16318010"/>
                  </a:lnTo>
                  <a:lnTo>
                    <a:pt x="144780" y="16462789"/>
                  </a:lnTo>
                  <a:lnTo>
                    <a:pt x="0" y="16462789"/>
                  </a:lnTo>
                  <a:lnTo>
                    <a:pt x="0" y="16318010"/>
                  </a:lnTo>
                  <a:close/>
                  <a:moveTo>
                    <a:pt x="42085121" y="144780"/>
                  </a:moveTo>
                  <a:lnTo>
                    <a:pt x="42229900" y="144780"/>
                  </a:lnTo>
                  <a:lnTo>
                    <a:pt x="42229900" y="16318010"/>
                  </a:lnTo>
                  <a:lnTo>
                    <a:pt x="42085121" y="16318010"/>
                  </a:lnTo>
                  <a:lnTo>
                    <a:pt x="42085121" y="144780"/>
                  </a:lnTo>
                  <a:close/>
                  <a:moveTo>
                    <a:pt x="144780" y="16318010"/>
                  </a:moveTo>
                  <a:lnTo>
                    <a:pt x="42085121" y="16318010"/>
                  </a:lnTo>
                  <a:lnTo>
                    <a:pt x="42085121" y="16462789"/>
                  </a:lnTo>
                  <a:lnTo>
                    <a:pt x="144780" y="16462789"/>
                  </a:lnTo>
                  <a:lnTo>
                    <a:pt x="144780" y="16318010"/>
                  </a:lnTo>
                  <a:close/>
                  <a:moveTo>
                    <a:pt x="42085121" y="0"/>
                  </a:moveTo>
                  <a:lnTo>
                    <a:pt x="42229900" y="0"/>
                  </a:lnTo>
                  <a:lnTo>
                    <a:pt x="42229900" y="144780"/>
                  </a:lnTo>
                  <a:lnTo>
                    <a:pt x="42085121" y="144780"/>
                  </a:lnTo>
                  <a:lnTo>
                    <a:pt x="42085121" y="0"/>
                  </a:lnTo>
                  <a:close/>
                  <a:moveTo>
                    <a:pt x="0" y="0"/>
                  </a:moveTo>
                  <a:lnTo>
                    <a:pt x="144780" y="0"/>
                  </a:lnTo>
                  <a:lnTo>
                    <a:pt x="144780" y="144780"/>
                  </a:lnTo>
                  <a:lnTo>
                    <a:pt x="0" y="144780"/>
                  </a:lnTo>
                  <a:lnTo>
                    <a:pt x="0" y="0"/>
                  </a:lnTo>
                  <a:close/>
                  <a:moveTo>
                    <a:pt x="144780" y="0"/>
                  </a:moveTo>
                  <a:lnTo>
                    <a:pt x="42085121" y="0"/>
                  </a:lnTo>
                  <a:lnTo>
                    <a:pt x="42085121" y="144780"/>
                  </a:lnTo>
                  <a:lnTo>
                    <a:pt x="144780" y="144780"/>
                  </a:lnTo>
                  <a:lnTo>
                    <a:pt x="144780" y="0"/>
                  </a:lnTo>
                  <a:close/>
                </a:path>
              </a:pathLst>
            </a:custGeom>
            <a:solidFill>
              <a:srgbClr val="040708"/>
            </a:solidFill>
          </p:spPr>
        </p:sp>
      </p:grpSp>
      <p:sp>
        <p:nvSpPr>
          <p:cNvPr name="TextBox 18" id="18"/>
          <p:cNvSpPr txBox="true"/>
          <p:nvPr/>
        </p:nvSpPr>
        <p:spPr>
          <a:xfrm rot="0">
            <a:off x="2034139" y="4752704"/>
            <a:ext cx="6309619" cy="2784474"/>
          </a:xfrm>
          <a:prstGeom prst="rect">
            <a:avLst/>
          </a:prstGeom>
        </p:spPr>
        <p:txBody>
          <a:bodyPr anchor="t" rtlCol="false" tIns="0" lIns="0" bIns="0" rIns="0">
            <a:spAutoFit/>
          </a:bodyPr>
          <a:lstStyle/>
          <a:p>
            <a:pPr algn="ctr">
              <a:lnSpc>
                <a:spcPts val="3200"/>
              </a:lnSpc>
            </a:pPr>
            <a:r>
              <a:rPr lang="en-US" sz="2000">
                <a:solidFill>
                  <a:srgbClr val="000000"/>
                </a:solidFill>
                <a:latin typeface="Open Sauce"/>
              </a:rPr>
              <a:t>This means the system must adapt to include Disabled people – they should not have to adapt to the system </a:t>
            </a:r>
            <a:r>
              <a:rPr lang="en-US" sz="2000">
                <a:solidFill>
                  <a:srgbClr val="000000"/>
                </a:solidFill>
                <a:latin typeface="Open Sauce"/>
              </a:rPr>
              <a:t>. The education system must recognise that it creates barriers for Disabled learners, for instance if parts of the school are inaccessible. Disabled pupils and students may require adaptations and support to access the curriculum.</a:t>
            </a:r>
          </a:p>
        </p:txBody>
      </p:sp>
      <p:pic>
        <p:nvPicPr>
          <p:cNvPr name="Picture 19" id="19"/>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369716" y="6802320"/>
            <a:ext cx="1138514" cy="1138514"/>
          </a:xfrm>
          <a:prstGeom prst="rect">
            <a:avLst/>
          </a:prstGeom>
        </p:spPr>
      </p:pic>
      <p:sp>
        <p:nvSpPr>
          <p:cNvPr name="TextBox 20" id="20"/>
          <p:cNvSpPr txBox="true"/>
          <p:nvPr/>
        </p:nvSpPr>
        <p:spPr>
          <a:xfrm rot="0">
            <a:off x="2199239" y="3328713"/>
            <a:ext cx="6038939" cy="773430"/>
          </a:xfrm>
          <a:prstGeom prst="rect">
            <a:avLst/>
          </a:prstGeom>
        </p:spPr>
        <p:txBody>
          <a:bodyPr anchor="t" rtlCol="false" tIns="0" lIns="0" bIns="0" rIns="0">
            <a:spAutoFit/>
          </a:bodyPr>
          <a:lstStyle/>
          <a:p>
            <a:pPr algn="ctr">
              <a:lnSpc>
                <a:spcPts val="5940"/>
              </a:lnSpc>
            </a:pPr>
            <a:r>
              <a:rPr lang="en-US" sz="5400" spc="140">
                <a:solidFill>
                  <a:srgbClr val="000000"/>
                </a:solidFill>
                <a:latin typeface="Anton"/>
              </a:rPr>
              <a:t>WHAT IS INCLUSION?</a:t>
            </a:r>
          </a:p>
        </p:txBody>
      </p:sp>
      <p:grpSp>
        <p:nvGrpSpPr>
          <p:cNvPr name="Group 21" id="21"/>
          <p:cNvGrpSpPr/>
          <p:nvPr/>
        </p:nvGrpSpPr>
        <p:grpSpPr>
          <a:xfrm rot="0">
            <a:off x="9496160" y="2536234"/>
            <a:ext cx="7146262" cy="5214532"/>
            <a:chOff x="0" y="0"/>
            <a:chExt cx="45174641" cy="32963334"/>
          </a:xfrm>
        </p:grpSpPr>
        <p:sp>
          <p:nvSpPr>
            <p:cNvPr name="Freeform 22" id="22"/>
            <p:cNvSpPr/>
            <p:nvPr/>
          </p:nvSpPr>
          <p:spPr>
            <a:xfrm>
              <a:off x="72390" y="72390"/>
              <a:ext cx="45029862" cy="32818554"/>
            </a:xfrm>
            <a:custGeom>
              <a:avLst/>
              <a:gdLst/>
              <a:ahLst/>
              <a:cxnLst/>
              <a:rect r="r" b="b" t="t" l="l"/>
              <a:pathLst>
                <a:path h="32818554" w="45029862">
                  <a:moveTo>
                    <a:pt x="0" y="0"/>
                  </a:moveTo>
                  <a:lnTo>
                    <a:pt x="45029862" y="0"/>
                  </a:lnTo>
                  <a:lnTo>
                    <a:pt x="45029862" y="32818554"/>
                  </a:lnTo>
                  <a:lnTo>
                    <a:pt x="0" y="32818554"/>
                  </a:lnTo>
                  <a:lnTo>
                    <a:pt x="0" y="0"/>
                  </a:lnTo>
                  <a:close/>
                </a:path>
              </a:pathLst>
            </a:custGeom>
            <a:solidFill>
              <a:srgbClr val="FDB0D6"/>
            </a:solidFill>
          </p:spPr>
        </p:sp>
        <p:sp>
          <p:nvSpPr>
            <p:cNvPr name="Freeform 23" id="23"/>
            <p:cNvSpPr/>
            <p:nvPr/>
          </p:nvSpPr>
          <p:spPr>
            <a:xfrm>
              <a:off x="0" y="0"/>
              <a:ext cx="45174641" cy="32963334"/>
            </a:xfrm>
            <a:custGeom>
              <a:avLst/>
              <a:gdLst/>
              <a:ahLst/>
              <a:cxnLst/>
              <a:rect r="r" b="b" t="t" l="l"/>
              <a:pathLst>
                <a:path h="32963334" w="45174641">
                  <a:moveTo>
                    <a:pt x="45029862" y="32818555"/>
                  </a:moveTo>
                  <a:lnTo>
                    <a:pt x="45174641" y="32818555"/>
                  </a:lnTo>
                  <a:lnTo>
                    <a:pt x="45174641" y="32963334"/>
                  </a:lnTo>
                  <a:lnTo>
                    <a:pt x="45029862" y="32963334"/>
                  </a:lnTo>
                  <a:lnTo>
                    <a:pt x="45029862" y="32818555"/>
                  </a:lnTo>
                  <a:close/>
                  <a:moveTo>
                    <a:pt x="0" y="144780"/>
                  </a:moveTo>
                  <a:lnTo>
                    <a:pt x="144780" y="144780"/>
                  </a:lnTo>
                  <a:lnTo>
                    <a:pt x="144780" y="32818555"/>
                  </a:lnTo>
                  <a:lnTo>
                    <a:pt x="0" y="32818555"/>
                  </a:lnTo>
                  <a:lnTo>
                    <a:pt x="0" y="144780"/>
                  </a:lnTo>
                  <a:close/>
                  <a:moveTo>
                    <a:pt x="0" y="32818555"/>
                  </a:moveTo>
                  <a:lnTo>
                    <a:pt x="144780" y="32818555"/>
                  </a:lnTo>
                  <a:lnTo>
                    <a:pt x="144780" y="32963334"/>
                  </a:lnTo>
                  <a:lnTo>
                    <a:pt x="0" y="32963334"/>
                  </a:lnTo>
                  <a:lnTo>
                    <a:pt x="0" y="32818555"/>
                  </a:lnTo>
                  <a:close/>
                  <a:moveTo>
                    <a:pt x="45029862" y="144780"/>
                  </a:moveTo>
                  <a:lnTo>
                    <a:pt x="45174641" y="144780"/>
                  </a:lnTo>
                  <a:lnTo>
                    <a:pt x="45174641" y="32818555"/>
                  </a:lnTo>
                  <a:lnTo>
                    <a:pt x="45029862" y="32818555"/>
                  </a:lnTo>
                  <a:lnTo>
                    <a:pt x="45029862" y="144780"/>
                  </a:lnTo>
                  <a:close/>
                  <a:moveTo>
                    <a:pt x="144780" y="32818555"/>
                  </a:moveTo>
                  <a:lnTo>
                    <a:pt x="45029862" y="32818555"/>
                  </a:lnTo>
                  <a:lnTo>
                    <a:pt x="45029862" y="32963334"/>
                  </a:lnTo>
                  <a:lnTo>
                    <a:pt x="144780" y="32963334"/>
                  </a:lnTo>
                  <a:lnTo>
                    <a:pt x="144780" y="32818555"/>
                  </a:lnTo>
                  <a:close/>
                  <a:moveTo>
                    <a:pt x="45029862" y="0"/>
                  </a:moveTo>
                  <a:lnTo>
                    <a:pt x="45174641" y="0"/>
                  </a:lnTo>
                  <a:lnTo>
                    <a:pt x="45174641" y="144780"/>
                  </a:lnTo>
                  <a:lnTo>
                    <a:pt x="45029862" y="144780"/>
                  </a:lnTo>
                  <a:lnTo>
                    <a:pt x="45029862" y="0"/>
                  </a:lnTo>
                  <a:close/>
                  <a:moveTo>
                    <a:pt x="0" y="0"/>
                  </a:moveTo>
                  <a:lnTo>
                    <a:pt x="144780" y="0"/>
                  </a:lnTo>
                  <a:lnTo>
                    <a:pt x="144780" y="144780"/>
                  </a:lnTo>
                  <a:lnTo>
                    <a:pt x="0" y="144780"/>
                  </a:lnTo>
                  <a:lnTo>
                    <a:pt x="0" y="0"/>
                  </a:lnTo>
                  <a:close/>
                  <a:moveTo>
                    <a:pt x="144780" y="0"/>
                  </a:moveTo>
                  <a:lnTo>
                    <a:pt x="45029862" y="0"/>
                  </a:lnTo>
                  <a:lnTo>
                    <a:pt x="45029862" y="144780"/>
                  </a:lnTo>
                  <a:lnTo>
                    <a:pt x="144780" y="144780"/>
                  </a:lnTo>
                  <a:lnTo>
                    <a:pt x="144780" y="0"/>
                  </a:lnTo>
                  <a:close/>
                </a:path>
              </a:pathLst>
            </a:custGeom>
            <a:solidFill>
              <a:srgbClr val="040708"/>
            </a:solidFill>
          </p:spPr>
        </p:sp>
      </p:grpSp>
      <p:grpSp>
        <p:nvGrpSpPr>
          <p:cNvPr name="Group 24" id="24"/>
          <p:cNvGrpSpPr/>
          <p:nvPr/>
        </p:nvGrpSpPr>
        <p:grpSpPr>
          <a:xfrm rot="0">
            <a:off x="9729077" y="4885664"/>
            <a:ext cx="6680428" cy="2604280"/>
            <a:chOff x="0" y="0"/>
            <a:chExt cx="42229900" cy="16462790"/>
          </a:xfrm>
        </p:grpSpPr>
        <p:sp>
          <p:nvSpPr>
            <p:cNvPr name="Freeform 25" id="25"/>
            <p:cNvSpPr/>
            <p:nvPr/>
          </p:nvSpPr>
          <p:spPr>
            <a:xfrm>
              <a:off x="72390" y="72390"/>
              <a:ext cx="42085120" cy="16318010"/>
            </a:xfrm>
            <a:custGeom>
              <a:avLst/>
              <a:gdLst/>
              <a:ahLst/>
              <a:cxnLst/>
              <a:rect r="r" b="b" t="t" l="l"/>
              <a:pathLst>
                <a:path h="16318010" w="42085120">
                  <a:moveTo>
                    <a:pt x="0" y="0"/>
                  </a:moveTo>
                  <a:lnTo>
                    <a:pt x="42085120" y="0"/>
                  </a:lnTo>
                  <a:lnTo>
                    <a:pt x="42085120" y="16318010"/>
                  </a:lnTo>
                  <a:lnTo>
                    <a:pt x="0" y="16318010"/>
                  </a:lnTo>
                  <a:lnTo>
                    <a:pt x="0" y="0"/>
                  </a:lnTo>
                  <a:close/>
                </a:path>
              </a:pathLst>
            </a:custGeom>
            <a:solidFill>
              <a:srgbClr val="FBF5E7"/>
            </a:solidFill>
          </p:spPr>
        </p:sp>
        <p:sp>
          <p:nvSpPr>
            <p:cNvPr name="Freeform 26" id="26"/>
            <p:cNvSpPr/>
            <p:nvPr/>
          </p:nvSpPr>
          <p:spPr>
            <a:xfrm>
              <a:off x="0" y="0"/>
              <a:ext cx="42229900" cy="16462789"/>
            </a:xfrm>
            <a:custGeom>
              <a:avLst/>
              <a:gdLst/>
              <a:ahLst/>
              <a:cxnLst/>
              <a:rect r="r" b="b" t="t" l="l"/>
              <a:pathLst>
                <a:path h="16462789" w="42229900">
                  <a:moveTo>
                    <a:pt x="42085121" y="16318010"/>
                  </a:moveTo>
                  <a:lnTo>
                    <a:pt x="42229900" y="16318010"/>
                  </a:lnTo>
                  <a:lnTo>
                    <a:pt x="42229900" y="16462789"/>
                  </a:lnTo>
                  <a:lnTo>
                    <a:pt x="42085121" y="16462789"/>
                  </a:lnTo>
                  <a:lnTo>
                    <a:pt x="42085121" y="16318010"/>
                  </a:lnTo>
                  <a:close/>
                  <a:moveTo>
                    <a:pt x="0" y="144780"/>
                  </a:moveTo>
                  <a:lnTo>
                    <a:pt x="144780" y="144780"/>
                  </a:lnTo>
                  <a:lnTo>
                    <a:pt x="144780" y="16318010"/>
                  </a:lnTo>
                  <a:lnTo>
                    <a:pt x="0" y="16318010"/>
                  </a:lnTo>
                  <a:lnTo>
                    <a:pt x="0" y="144780"/>
                  </a:lnTo>
                  <a:close/>
                  <a:moveTo>
                    <a:pt x="0" y="16318010"/>
                  </a:moveTo>
                  <a:lnTo>
                    <a:pt x="144780" y="16318010"/>
                  </a:lnTo>
                  <a:lnTo>
                    <a:pt x="144780" y="16462789"/>
                  </a:lnTo>
                  <a:lnTo>
                    <a:pt x="0" y="16462789"/>
                  </a:lnTo>
                  <a:lnTo>
                    <a:pt x="0" y="16318010"/>
                  </a:lnTo>
                  <a:close/>
                  <a:moveTo>
                    <a:pt x="42085121" y="144780"/>
                  </a:moveTo>
                  <a:lnTo>
                    <a:pt x="42229900" y="144780"/>
                  </a:lnTo>
                  <a:lnTo>
                    <a:pt x="42229900" y="16318010"/>
                  </a:lnTo>
                  <a:lnTo>
                    <a:pt x="42085121" y="16318010"/>
                  </a:lnTo>
                  <a:lnTo>
                    <a:pt x="42085121" y="144780"/>
                  </a:lnTo>
                  <a:close/>
                  <a:moveTo>
                    <a:pt x="144780" y="16318010"/>
                  </a:moveTo>
                  <a:lnTo>
                    <a:pt x="42085121" y="16318010"/>
                  </a:lnTo>
                  <a:lnTo>
                    <a:pt x="42085121" y="16462789"/>
                  </a:lnTo>
                  <a:lnTo>
                    <a:pt x="144780" y="16462789"/>
                  </a:lnTo>
                  <a:lnTo>
                    <a:pt x="144780" y="16318010"/>
                  </a:lnTo>
                  <a:close/>
                  <a:moveTo>
                    <a:pt x="42085121" y="0"/>
                  </a:moveTo>
                  <a:lnTo>
                    <a:pt x="42229900" y="0"/>
                  </a:lnTo>
                  <a:lnTo>
                    <a:pt x="42229900" y="144780"/>
                  </a:lnTo>
                  <a:lnTo>
                    <a:pt x="42085121" y="144780"/>
                  </a:lnTo>
                  <a:lnTo>
                    <a:pt x="42085121" y="0"/>
                  </a:lnTo>
                  <a:close/>
                  <a:moveTo>
                    <a:pt x="0" y="0"/>
                  </a:moveTo>
                  <a:lnTo>
                    <a:pt x="144780" y="0"/>
                  </a:lnTo>
                  <a:lnTo>
                    <a:pt x="144780" y="144780"/>
                  </a:lnTo>
                  <a:lnTo>
                    <a:pt x="0" y="144780"/>
                  </a:lnTo>
                  <a:lnTo>
                    <a:pt x="0" y="0"/>
                  </a:lnTo>
                  <a:close/>
                  <a:moveTo>
                    <a:pt x="144780" y="0"/>
                  </a:moveTo>
                  <a:lnTo>
                    <a:pt x="42085121" y="0"/>
                  </a:lnTo>
                  <a:lnTo>
                    <a:pt x="42085121" y="144780"/>
                  </a:lnTo>
                  <a:lnTo>
                    <a:pt x="144780" y="144780"/>
                  </a:lnTo>
                  <a:lnTo>
                    <a:pt x="144780" y="0"/>
                  </a:lnTo>
                  <a:close/>
                </a:path>
              </a:pathLst>
            </a:custGeom>
            <a:solidFill>
              <a:srgbClr val="040708"/>
            </a:solidFill>
          </p:spPr>
        </p:sp>
      </p:grpSp>
      <p:sp>
        <p:nvSpPr>
          <p:cNvPr name="TextBox 27" id="27"/>
          <p:cNvSpPr txBox="true"/>
          <p:nvPr/>
        </p:nvSpPr>
        <p:spPr>
          <a:xfrm rot="0">
            <a:off x="10110735" y="4835890"/>
            <a:ext cx="5917112" cy="2637154"/>
          </a:xfrm>
          <a:prstGeom prst="rect">
            <a:avLst/>
          </a:prstGeom>
        </p:spPr>
        <p:txBody>
          <a:bodyPr anchor="t" rtlCol="false" tIns="0" lIns="0" bIns="0" rIns="0">
            <a:spAutoFit/>
          </a:bodyPr>
          <a:lstStyle/>
          <a:p>
            <a:pPr algn="ctr">
              <a:lnSpc>
                <a:spcPts val="3040"/>
              </a:lnSpc>
            </a:pPr>
            <a:r>
              <a:rPr lang="en-US" sz="1900">
                <a:solidFill>
                  <a:srgbClr val="000000"/>
                </a:solidFill>
                <a:latin typeface="Open Sauce"/>
              </a:rPr>
              <a:t>Disadvantage is often based on gender, age, location, occupation, race, ethnicity, religion, citizenship status, disability, and sexual orientation and gender identity (SOGI), among other factors. This kind of social exclusion robs individuals of dignity, security, and the opportunity to lead a better life.</a:t>
            </a:r>
          </a:p>
        </p:txBody>
      </p:sp>
      <p:sp>
        <p:nvSpPr>
          <p:cNvPr name="TextBox 28" id="28"/>
          <p:cNvSpPr txBox="true"/>
          <p:nvPr/>
        </p:nvSpPr>
        <p:spPr>
          <a:xfrm rot="0">
            <a:off x="9729077" y="3328713"/>
            <a:ext cx="6680428" cy="773430"/>
          </a:xfrm>
          <a:prstGeom prst="rect">
            <a:avLst/>
          </a:prstGeom>
        </p:spPr>
        <p:txBody>
          <a:bodyPr anchor="t" rtlCol="false" tIns="0" lIns="0" bIns="0" rIns="0">
            <a:spAutoFit/>
          </a:bodyPr>
          <a:lstStyle/>
          <a:p>
            <a:pPr algn="ctr">
              <a:lnSpc>
                <a:spcPts val="5940"/>
              </a:lnSpc>
            </a:pPr>
            <a:r>
              <a:rPr lang="en-US" sz="5400" spc="140">
                <a:solidFill>
                  <a:srgbClr val="000000"/>
                </a:solidFill>
                <a:latin typeface="Anton"/>
              </a:rPr>
              <a:t>AND SOCIAL INCLUSION ?</a:t>
            </a:r>
          </a:p>
        </p:txBody>
      </p:sp>
      <p:pic>
        <p:nvPicPr>
          <p:cNvPr name="Picture 29" id="29"/>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5966933" y="1994050"/>
            <a:ext cx="1084368" cy="1084368"/>
          </a:xfrm>
          <a:prstGeom prst="rect">
            <a:avLst/>
          </a:prstGeom>
        </p:spPr>
      </p:pic>
      <p:pic>
        <p:nvPicPr>
          <p:cNvPr name="Picture 30" id="30"/>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4848751" y="7036941"/>
            <a:ext cx="3320733" cy="2771303"/>
          </a:xfrm>
          <a:prstGeom prst="rect">
            <a:avLst/>
          </a:prstGeom>
        </p:spPr>
      </p:pic>
      <p:pic>
        <p:nvPicPr>
          <p:cNvPr name="Picture 31" id="31"/>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470823" y="570515"/>
            <a:ext cx="2116767" cy="2323796"/>
          </a:xfrm>
          <a:prstGeom prst="rect">
            <a:avLst/>
          </a:prstGeom>
        </p:spPr>
      </p:pic>
      <p:grpSp>
        <p:nvGrpSpPr>
          <p:cNvPr name="Group 32" id="32"/>
          <p:cNvGrpSpPr/>
          <p:nvPr/>
        </p:nvGrpSpPr>
        <p:grpSpPr>
          <a:xfrm rot="2876244">
            <a:off x="-2607582" y="9073721"/>
            <a:ext cx="8335596" cy="1192482"/>
            <a:chOff x="0" y="0"/>
            <a:chExt cx="48095311" cy="6880469"/>
          </a:xfrm>
        </p:grpSpPr>
        <p:sp>
          <p:nvSpPr>
            <p:cNvPr name="Freeform 33" id="33"/>
            <p:cNvSpPr/>
            <p:nvPr/>
          </p:nvSpPr>
          <p:spPr>
            <a:xfrm>
              <a:off x="72390" y="72390"/>
              <a:ext cx="47950530" cy="6735689"/>
            </a:xfrm>
            <a:custGeom>
              <a:avLst/>
              <a:gdLst/>
              <a:ahLst/>
              <a:cxnLst/>
              <a:rect r="r" b="b" t="t" l="l"/>
              <a:pathLst>
                <a:path h="6735689" w="47950530">
                  <a:moveTo>
                    <a:pt x="0" y="0"/>
                  </a:moveTo>
                  <a:lnTo>
                    <a:pt x="47950530" y="0"/>
                  </a:lnTo>
                  <a:lnTo>
                    <a:pt x="47950530" y="6735689"/>
                  </a:lnTo>
                  <a:lnTo>
                    <a:pt x="0" y="6735689"/>
                  </a:lnTo>
                  <a:lnTo>
                    <a:pt x="0" y="0"/>
                  </a:lnTo>
                  <a:close/>
                </a:path>
              </a:pathLst>
            </a:custGeom>
            <a:solidFill>
              <a:srgbClr val="FDB0D6">
                <a:alpha val="55686"/>
              </a:srgbClr>
            </a:solidFill>
          </p:spPr>
        </p:sp>
        <p:sp>
          <p:nvSpPr>
            <p:cNvPr name="Freeform 34" id="34"/>
            <p:cNvSpPr/>
            <p:nvPr/>
          </p:nvSpPr>
          <p:spPr>
            <a:xfrm>
              <a:off x="0" y="0"/>
              <a:ext cx="48095312" cy="6880468"/>
            </a:xfrm>
            <a:custGeom>
              <a:avLst/>
              <a:gdLst/>
              <a:ahLst/>
              <a:cxnLst/>
              <a:rect r="r" b="b" t="t" l="l"/>
              <a:pathLst>
                <a:path h="6880468" w="48095312">
                  <a:moveTo>
                    <a:pt x="47950531" y="6735689"/>
                  </a:moveTo>
                  <a:lnTo>
                    <a:pt x="48095312" y="6735689"/>
                  </a:lnTo>
                  <a:lnTo>
                    <a:pt x="48095312" y="6880468"/>
                  </a:lnTo>
                  <a:lnTo>
                    <a:pt x="47950531" y="6880468"/>
                  </a:lnTo>
                  <a:lnTo>
                    <a:pt x="47950531" y="6735689"/>
                  </a:lnTo>
                  <a:close/>
                  <a:moveTo>
                    <a:pt x="0" y="144780"/>
                  </a:moveTo>
                  <a:lnTo>
                    <a:pt x="144780" y="144780"/>
                  </a:lnTo>
                  <a:lnTo>
                    <a:pt x="144780" y="6735689"/>
                  </a:lnTo>
                  <a:lnTo>
                    <a:pt x="0" y="6735689"/>
                  </a:lnTo>
                  <a:lnTo>
                    <a:pt x="0" y="144780"/>
                  </a:lnTo>
                  <a:close/>
                  <a:moveTo>
                    <a:pt x="0" y="6735689"/>
                  </a:moveTo>
                  <a:lnTo>
                    <a:pt x="144780" y="6735689"/>
                  </a:lnTo>
                  <a:lnTo>
                    <a:pt x="144780" y="6880468"/>
                  </a:lnTo>
                  <a:lnTo>
                    <a:pt x="0" y="6880468"/>
                  </a:lnTo>
                  <a:lnTo>
                    <a:pt x="0" y="6735689"/>
                  </a:lnTo>
                  <a:close/>
                  <a:moveTo>
                    <a:pt x="47950531" y="144780"/>
                  </a:moveTo>
                  <a:lnTo>
                    <a:pt x="48095312" y="144780"/>
                  </a:lnTo>
                  <a:lnTo>
                    <a:pt x="48095312" y="6735689"/>
                  </a:lnTo>
                  <a:lnTo>
                    <a:pt x="47950531" y="6735689"/>
                  </a:lnTo>
                  <a:lnTo>
                    <a:pt x="47950531" y="144780"/>
                  </a:lnTo>
                  <a:close/>
                  <a:moveTo>
                    <a:pt x="144780" y="6735689"/>
                  </a:moveTo>
                  <a:lnTo>
                    <a:pt x="47950531" y="6735689"/>
                  </a:lnTo>
                  <a:lnTo>
                    <a:pt x="47950531" y="6880468"/>
                  </a:lnTo>
                  <a:lnTo>
                    <a:pt x="144780" y="6880468"/>
                  </a:lnTo>
                  <a:lnTo>
                    <a:pt x="144780" y="6735689"/>
                  </a:lnTo>
                  <a:close/>
                  <a:moveTo>
                    <a:pt x="47950531" y="0"/>
                  </a:moveTo>
                  <a:lnTo>
                    <a:pt x="48095312" y="0"/>
                  </a:lnTo>
                  <a:lnTo>
                    <a:pt x="48095312" y="144780"/>
                  </a:lnTo>
                  <a:lnTo>
                    <a:pt x="47950531" y="144780"/>
                  </a:lnTo>
                  <a:lnTo>
                    <a:pt x="47950531" y="0"/>
                  </a:lnTo>
                  <a:close/>
                  <a:moveTo>
                    <a:pt x="0" y="0"/>
                  </a:moveTo>
                  <a:lnTo>
                    <a:pt x="144780" y="0"/>
                  </a:lnTo>
                  <a:lnTo>
                    <a:pt x="144780" y="144780"/>
                  </a:lnTo>
                  <a:lnTo>
                    <a:pt x="0" y="144780"/>
                  </a:lnTo>
                  <a:lnTo>
                    <a:pt x="0" y="0"/>
                  </a:lnTo>
                  <a:close/>
                  <a:moveTo>
                    <a:pt x="144780" y="0"/>
                  </a:moveTo>
                  <a:lnTo>
                    <a:pt x="47950531" y="0"/>
                  </a:lnTo>
                  <a:lnTo>
                    <a:pt x="47950531" y="144780"/>
                  </a:lnTo>
                  <a:lnTo>
                    <a:pt x="144780" y="144780"/>
                  </a:lnTo>
                  <a:lnTo>
                    <a:pt x="144780" y="0"/>
                  </a:lnTo>
                  <a:close/>
                </a:path>
              </a:pathLst>
            </a:custGeom>
            <a:solidFill>
              <a:srgbClr val="FBF5E7">
                <a:alpha val="55686"/>
              </a:srgbClr>
            </a:solidFill>
          </p:spPr>
        </p:sp>
      </p:grpSp>
      <p:grpSp>
        <p:nvGrpSpPr>
          <p:cNvPr name="Group 35" id="35"/>
          <p:cNvGrpSpPr/>
          <p:nvPr/>
        </p:nvGrpSpPr>
        <p:grpSpPr>
          <a:xfrm rot="2876244">
            <a:off x="13821451" y="1303251"/>
            <a:ext cx="6350591" cy="676411"/>
            <a:chOff x="0" y="0"/>
            <a:chExt cx="36642092" cy="3902803"/>
          </a:xfrm>
        </p:grpSpPr>
        <p:sp>
          <p:nvSpPr>
            <p:cNvPr name="Freeform 36" id="36"/>
            <p:cNvSpPr/>
            <p:nvPr/>
          </p:nvSpPr>
          <p:spPr>
            <a:xfrm>
              <a:off x="72390" y="72390"/>
              <a:ext cx="36497313" cy="3758023"/>
            </a:xfrm>
            <a:custGeom>
              <a:avLst/>
              <a:gdLst/>
              <a:ahLst/>
              <a:cxnLst/>
              <a:rect r="r" b="b" t="t" l="l"/>
              <a:pathLst>
                <a:path h="3758023" w="36497313">
                  <a:moveTo>
                    <a:pt x="0" y="0"/>
                  </a:moveTo>
                  <a:lnTo>
                    <a:pt x="36497313" y="0"/>
                  </a:lnTo>
                  <a:lnTo>
                    <a:pt x="36497313" y="3758023"/>
                  </a:lnTo>
                  <a:lnTo>
                    <a:pt x="0" y="3758023"/>
                  </a:lnTo>
                  <a:lnTo>
                    <a:pt x="0" y="0"/>
                  </a:lnTo>
                  <a:close/>
                </a:path>
              </a:pathLst>
            </a:custGeom>
            <a:solidFill>
              <a:srgbClr val="FDB0D6">
                <a:alpha val="55686"/>
              </a:srgbClr>
            </a:solidFill>
          </p:spPr>
        </p:sp>
        <p:sp>
          <p:nvSpPr>
            <p:cNvPr name="Freeform 37" id="37"/>
            <p:cNvSpPr/>
            <p:nvPr/>
          </p:nvSpPr>
          <p:spPr>
            <a:xfrm>
              <a:off x="0" y="0"/>
              <a:ext cx="36642092" cy="3902803"/>
            </a:xfrm>
            <a:custGeom>
              <a:avLst/>
              <a:gdLst/>
              <a:ahLst/>
              <a:cxnLst/>
              <a:rect r="r" b="b" t="t" l="l"/>
              <a:pathLst>
                <a:path h="3902803" w="36642092">
                  <a:moveTo>
                    <a:pt x="36497313" y="3758023"/>
                  </a:moveTo>
                  <a:lnTo>
                    <a:pt x="36642092" y="3758023"/>
                  </a:lnTo>
                  <a:lnTo>
                    <a:pt x="36642092" y="3902803"/>
                  </a:lnTo>
                  <a:lnTo>
                    <a:pt x="36497313" y="3902803"/>
                  </a:lnTo>
                  <a:lnTo>
                    <a:pt x="36497313" y="3758023"/>
                  </a:lnTo>
                  <a:close/>
                  <a:moveTo>
                    <a:pt x="0" y="144780"/>
                  </a:moveTo>
                  <a:lnTo>
                    <a:pt x="144780" y="144780"/>
                  </a:lnTo>
                  <a:lnTo>
                    <a:pt x="144780" y="3758023"/>
                  </a:lnTo>
                  <a:lnTo>
                    <a:pt x="0" y="3758023"/>
                  </a:lnTo>
                  <a:lnTo>
                    <a:pt x="0" y="144780"/>
                  </a:lnTo>
                  <a:close/>
                  <a:moveTo>
                    <a:pt x="0" y="3758023"/>
                  </a:moveTo>
                  <a:lnTo>
                    <a:pt x="144780" y="3758023"/>
                  </a:lnTo>
                  <a:lnTo>
                    <a:pt x="144780" y="3902803"/>
                  </a:lnTo>
                  <a:lnTo>
                    <a:pt x="0" y="3902803"/>
                  </a:lnTo>
                  <a:lnTo>
                    <a:pt x="0" y="3758023"/>
                  </a:lnTo>
                  <a:close/>
                  <a:moveTo>
                    <a:pt x="36497313" y="144780"/>
                  </a:moveTo>
                  <a:lnTo>
                    <a:pt x="36642092" y="144780"/>
                  </a:lnTo>
                  <a:lnTo>
                    <a:pt x="36642092" y="3758023"/>
                  </a:lnTo>
                  <a:lnTo>
                    <a:pt x="36497313" y="3758023"/>
                  </a:lnTo>
                  <a:lnTo>
                    <a:pt x="36497313" y="144780"/>
                  </a:lnTo>
                  <a:close/>
                  <a:moveTo>
                    <a:pt x="144780" y="3758023"/>
                  </a:moveTo>
                  <a:lnTo>
                    <a:pt x="36497313" y="3758023"/>
                  </a:lnTo>
                  <a:lnTo>
                    <a:pt x="36497313" y="3902803"/>
                  </a:lnTo>
                  <a:lnTo>
                    <a:pt x="144780" y="3902803"/>
                  </a:lnTo>
                  <a:lnTo>
                    <a:pt x="144780" y="3758023"/>
                  </a:lnTo>
                  <a:close/>
                  <a:moveTo>
                    <a:pt x="36497313" y="0"/>
                  </a:moveTo>
                  <a:lnTo>
                    <a:pt x="36642092" y="0"/>
                  </a:lnTo>
                  <a:lnTo>
                    <a:pt x="36642092" y="144780"/>
                  </a:lnTo>
                  <a:lnTo>
                    <a:pt x="36497313" y="144780"/>
                  </a:lnTo>
                  <a:lnTo>
                    <a:pt x="36497313" y="0"/>
                  </a:lnTo>
                  <a:close/>
                  <a:moveTo>
                    <a:pt x="0" y="0"/>
                  </a:moveTo>
                  <a:lnTo>
                    <a:pt x="144780" y="0"/>
                  </a:lnTo>
                  <a:lnTo>
                    <a:pt x="144780" y="144780"/>
                  </a:lnTo>
                  <a:lnTo>
                    <a:pt x="0" y="144780"/>
                  </a:lnTo>
                  <a:lnTo>
                    <a:pt x="0" y="0"/>
                  </a:lnTo>
                  <a:close/>
                  <a:moveTo>
                    <a:pt x="144780" y="0"/>
                  </a:moveTo>
                  <a:lnTo>
                    <a:pt x="36497313" y="0"/>
                  </a:lnTo>
                  <a:lnTo>
                    <a:pt x="36497313" y="144780"/>
                  </a:lnTo>
                  <a:lnTo>
                    <a:pt x="144780" y="144780"/>
                  </a:lnTo>
                  <a:lnTo>
                    <a:pt x="144780" y="0"/>
                  </a:lnTo>
                  <a:close/>
                </a:path>
              </a:pathLst>
            </a:custGeom>
            <a:solidFill>
              <a:srgbClr val="FBF5E7">
                <a:alpha val="55686"/>
              </a:srgbClr>
            </a:solidFill>
          </p:spPr>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DB0D6"/>
        </a:solidFill>
      </p:bgPr>
    </p:bg>
    <p:spTree>
      <p:nvGrpSpPr>
        <p:cNvPr id="1" name=""/>
        <p:cNvGrpSpPr/>
        <p:nvPr/>
      </p:nvGrpSpPr>
      <p:grpSpPr>
        <a:xfrm>
          <a:off x="0" y="0"/>
          <a:ext cx="0" cy="0"/>
          <a:chOff x="0" y="0"/>
          <a:chExt cx="0" cy="0"/>
        </a:xfrm>
      </p:grpSpPr>
      <p:grpSp>
        <p:nvGrpSpPr>
          <p:cNvPr name="Group 2" id="2"/>
          <p:cNvGrpSpPr/>
          <p:nvPr/>
        </p:nvGrpSpPr>
        <p:grpSpPr>
          <a:xfrm rot="-1857112">
            <a:off x="-1649004" y="-2143171"/>
            <a:ext cx="11290459" cy="17195620"/>
            <a:chOff x="0" y="0"/>
            <a:chExt cx="71371918" cy="108701023"/>
          </a:xfrm>
        </p:grpSpPr>
        <p:sp>
          <p:nvSpPr>
            <p:cNvPr name="Freeform 3" id="3"/>
            <p:cNvSpPr/>
            <p:nvPr/>
          </p:nvSpPr>
          <p:spPr>
            <a:xfrm>
              <a:off x="72390" y="72390"/>
              <a:ext cx="71227140" cy="108556241"/>
            </a:xfrm>
            <a:custGeom>
              <a:avLst/>
              <a:gdLst/>
              <a:ahLst/>
              <a:cxnLst/>
              <a:rect r="r" b="b" t="t" l="l"/>
              <a:pathLst>
                <a:path h="108556241" w="71227140">
                  <a:moveTo>
                    <a:pt x="0" y="0"/>
                  </a:moveTo>
                  <a:lnTo>
                    <a:pt x="71227140" y="0"/>
                  </a:lnTo>
                  <a:lnTo>
                    <a:pt x="71227140" y="108556241"/>
                  </a:lnTo>
                  <a:lnTo>
                    <a:pt x="0" y="108556241"/>
                  </a:lnTo>
                  <a:lnTo>
                    <a:pt x="0" y="0"/>
                  </a:lnTo>
                  <a:close/>
                </a:path>
              </a:pathLst>
            </a:custGeom>
            <a:solidFill>
              <a:srgbClr val="50E4A4"/>
            </a:solidFill>
          </p:spPr>
        </p:sp>
        <p:sp>
          <p:nvSpPr>
            <p:cNvPr name="Freeform 4" id="4"/>
            <p:cNvSpPr/>
            <p:nvPr/>
          </p:nvSpPr>
          <p:spPr>
            <a:xfrm>
              <a:off x="0" y="0"/>
              <a:ext cx="71371916" cy="108701024"/>
            </a:xfrm>
            <a:custGeom>
              <a:avLst/>
              <a:gdLst/>
              <a:ahLst/>
              <a:cxnLst/>
              <a:rect r="r" b="b" t="t" l="l"/>
              <a:pathLst>
                <a:path h="108701024" w="71371916">
                  <a:moveTo>
                    <a:pt x="71227138" y="108556239"/>
                  </a:moveTo>
                  <a:lnTo>
                    <a:pt x="71371916" y="108556239"/>
                  </a:lnTo>
                  <a:lnTo>
                    <a:pt x="71371916" y="108701024"/>
                  </a:lnTo>
                  <a:lnTo>
                    <a:pt x="71227138" y="108701024"/>
                  </a:lnTo>
                  <a:lnTo>
                    <a:pt x="71227138" y="108556239"/>
                  </a:lnTo>
                  <a:close/>
                  <a:moveTo>
                    <a:pt x="0" y="144780"/>
                  </a:moveTo>
                  <a:lnTo>
                    <a:pt x="144780" y="144780"/>
                  </a:lnTo>
                  <a:lnTo>
                    <a:pt x="144780" y="108556239"/>
                  </a:lnTo>
                  <a:lnTo>
                    <a:pt x="0" y="108556239"/>
                  </a:lnTo>
                  <a:lnTo>
                    <a:pt x="0" y="144780"/>
                  </a:lnTo>
                  <a:close/>
                  <a:moveTo>
                    <a:pt x="0" y="108556239"/>
                  </a:moveTo>
                  <a:lnTo>
                    <a:pt x="144780" y="108556239"/>
                  </a:lnTo>
                  <a:lnTo>
                    <a:pt x="144780" y="108701024"/>
                  </a:lnTo>
                  <a:lnTo>
                    <a:pt x="0" y="108701024"/>
                  </a:lnTo>
                  <a:lnTo>
                    <a:pt x="0" y="108556239"/>
                  </a:lnTo>
                  <a:close/>
                  <a:moveTo>
                    <a:pt x="71227138" y="144780"/>
                  </a:moveTo>
                  <a:lnTo>
                    <a:pt x="71371916" y="144780"/>
                  </a:lnTo>
                  <a:lnTo>
                    <a:pt x="71371916" y="108556239"/>
                  </a:lnTo>
                  <a:lnTo>
                    <a:pt x="71227138" y="108556239"/>
                  </a:lnTo>
                  <a:lnTo>
                    <a:pt x="71227138" y="144780"/>
                  </a:lnTo>
                  <a:close/>
                  <a:moveTo>
                    <a:pt x="144780" y="108556239"/>
                  </a:moveTo>
                  <a:lnTo>
                    <a:pt x="71227138" y="108556239"/>
                  </a:lnTo>
                  <a:lnTo>
                    <a:pt x="71227138" y="108701024"/>
                  </a:lnTo>
                  <a:lnTo>
                    <a:pt x="144780" y="108701024"/>
                  </a:lnTo>
                  <a:lnTo>
                    <a:pt x="144780" y="108556239"/>
                  </a:lnTo>
                  <a:close/>
                  <a:moveTo>
                    <a:pt x="71227138" y="0"/>
                  </a:moveTo>
                  <a:lnTo>
                    <a:pt x="71371916" y="0"/>
                  </a:lnTo>
                  <a:lnTo>
                    <a:pt x="71371916" y="144780"/>
                  </a:lnTo>
                  <a:lnTo>
                    <a:pt x="71227138" y="144780"/>
                  </a:lnTo>
                  <a:lnTo>
                    <a:pt x="71227138" y="0"/>
                  </a:lnTo>
                  <a:close/>
                  <a:moveTo>
                    <a:pt x="0" y="0"/>
                  </a:moveTo>
                  <a:lnTo>
                    <a:pt x="144780" y="0"/>
                  </a:lnTo>
                  <a:lnTo>
                    <a:pt x="144780" y="144780"/>
                  </a:lnTo>
                  <a:lnTo>
                    <a:pt x="0" y="144780"/>
                  </a:lnTo>
                  <a:lnTo>
                    <a:pt x="0" y="0"/>
                  </a:lnTo>
                  <a:close/>
                  <a:moveTo>
                    <a:pt x="144780" y="0"/>
                  </a:moveTo>
                  <a:lnTo>
                    <a:pt x="71227138" y="0"/>
                  </a:lnTo>
                  <a:lnTo>
                    <a:pt x="71227138" y="144780"/>
                  </a:lnTo>
                  <a:lnTo>
                    <a:pt x="144780" y="144780"/>
                  </a:lnTo>
                  <a:lnTo>
                    <a:pt x="144780" y="0"/>
                  </a:lnTo>
                  <a:close/>
                </a:path>
              </a:pathLst>
            </a:custGeom>
            <a:solidFill>
              <a:srgbClr val="040708"/>
            </a:solidFill>
          </p:spPr>
        </p:sp>
      </p:grpSp>
      <p:grpSp>
        <p:nvGrpSpPr>
          <p:cNvPr name="Group 5" id="5"/>
          <p:cNvGrpSpPr/>
          <p:nvPr/>
        </p:nvGrpSpPr>
        <p:grpSpPr>
          <a:xfrm rot="2876244">
            <a:off x="-3897373" y="7185206"/>
            <a:ext cx="12071581" cy="1181159"/>
            <a:chOff x="0" y="0"/>
            <a:chExt cx="69651467" cy="6815137"/>
          </a:xfrm>
        </p:grpSpPr>
        <p:sp>
          <p:nvSpPr>
            <p:cNvPr name="Freeform 6" id="6"/>
            <p:cNvSpPr/>
            <p:nvPr/>
          </p:nvSpPr>
          <p:spPr>
            <a:xfrm>
              <a:off x="72390" y="72390"/>
              <a:ext cx="69506687" cy="6670357"/>
            </a:xfrm>
            <a:custGeom>
              <a:avLst/>
              <a:gdLst/>
              <a:ahLst/>
              <a:cxnLst/>
              <a:rect r="r" b="b" t="t" l="l"/>
              <a:pathLst>
                <a:path h="6670357" w="69506687">
                  <a:moveTo>
                    <a:pt x="0" y="0"/>
                  </a:moveTo>
                  <a:lnTo>
                    <a:pt x="69506687" y="0"/>
                  </a:lnTo>
                  <a:lnTo>
                    <a:pt x="69506687" y="6670357"/>
                  </a:lnTo>
                  <a:lnTo>
                    <a:pt x="0" y="6670357"/>
                  </a:lnTo>
                  <a:lnTo>
                    <a:pt x="0" y="0"/>
                  </a:lnTo>
                  <a:close/>
                </a:path>
              </a:pathLst>
            </a:custGeom>
            <a:solidFill>
              <a:srgbClr val="FDF7EE">
                <a:alpha val="55686"/>
              </a:srgbClr>
            </a:solidFill>
          </p:spPr>
        </p:sp>
        <p:sp>
          <p:nvSpPr>
            <p:cNvPr name="Freeform 7" id="7"/>
            <p:cNvSpPr/>
            <p:nvPr/>
          </p:nvSpPr>
          <p:spPr>
            <a:xfrm>
              <a:off x="0" y="0"/>
              <a:ext cx="69651469" cy="6815137"/>
            </a:xfrm>
            <a:custGeom>
              <a:avLst/>
              <a:gdLst/>
              <a:ahLst/>
              <a:cxnLst/>
              <a:rect r="r" b="b" t="t" l="l"/>
              <a:pathLst>
                <a:path h="6815137" w="69651469">
                  <a:moveTo>
                    <a:pt x="69506685" y="6670357"/>
                  </a:moveTo>
                  <a:lnTo>
                    <a:pt x="69651469" y="6670357"/>
                  </a:lnTo>
                  <a:lnTo>
                    <a:pt x="69651469" y="6815137"/>
                  </a:lnTo>
                  <a:lnTo>
                    <a:pt x="69506685" y="6815137"/>
                  </a:lnTo>
                  <a:lnTo>
                    <a:pt x="69506685" y="6670357"/>
                  </a:lnTo>
                  <a:close/>
                  <a:moveTo>
                    <a:pt x="0" y="144780"/>
                  </a:moveTo>
                  <a:lnTo>
                    <a:pt x="144780" y="144780"/>
                  </a:lnTo>
                  <a:lnTo>
                    <a:pt x="144780" y="6670357"/>
                  </a:lnTo>
                  <a:lnTo>
                    <a:pt x="0" y="6670357"/>
                  </a:lnTo>
                  <a:lnTo>
                    <a:pt x="0" y="144780"/>
                  </a:lnTo>
                  <a:close/>
                  <a:moveTo>
                    <a:pt x="0" y="6670357"/>
                  </a:moveTo>
                  <a:lnTo>
                    <a:pt x="144780" y="6670357"/>
                  </a:lnTo>
                  <a:lnTo>
                    <a:pt x="144780" y="6815137"/>
                  </a:lnTo>
                  <a:lnTo>
                    <a:pt x="0" y="6815137"/>
                  </a:lnTo>
                  <a:lnTo>
                    <a:pt x="0" y="6670357"/>
                  </a:lnTo>
                  <a:close/>
                  <a:moveTo>
                    <a:pt x="69506685" y="144780"/>
                  </a:moveTo>
                  <a:lnTo>
                    <a:pt x="69651469" y="144780"/>
                  </a:lnTo>
                  <a:lnTo>
                    <a:pt x="69651469" y="6670357"/>
                  </a:lnTo>
                  <a:lnTo>
                    <a:pt x="69506685" y="6670357"/>
                  </a:lnTo>
                  <a:lnTo>
                    <a:pt x="69506685" y="144780"/>
                  </a:lnTo>
                  <a:close/>
                  <a:moveTo>
                    <a:pt x="144780" y="6670357"/>
                  </a:moveTo>
                  <a:lnTo>
                    <a:pt x="69506685" y="6670357"/>
                  </a:lnTo>
                  <a:lnTo>
                    <a:pt x="69506685" y="6815137"/>
                  </a:lnTo>
                  <a:lnTo>
                    <a:pt x="144780" y="6815137"/>
                  </a:lnTo>
                  <a:lnTo>
                    <a:pt x="144780" y="6670357"/>
                  </a:lnTo>
                  <a:close/>
                  <a:moveTo>
                    <a:pt x="69506685" y="0"/>
                  </a:moveTo>
                  <a:lnTo>
                    <a:pt x="69651469" y="0"/>
                  </a:lnTo>
                  <a:lnTo>
                    <a:pt x="69651469" y="144780"/>
                  </a:lnTo>
                  <a:lnTo>
                    <a:pt x="69506685" y="144780"/>
                  </a:lnTo>
                  <a:lnTo>
                    <a:pt x="69506685" y="0"/>
                  </a:lnTo>
                  <a:close/>
                  <a:moveTo>
                    <a:pt x="0" y="0"/>
                  </a:moveTo>
                  <a:lnTo>
                    <a:pt x="144780" y="0"/>
                  </a:lnTo>
                  <a:lnTo>
                    <a:pt x="144780" y="144780"/>
                  </a:lnTo>
                  <a:lnTo>
                    <a:pt x="0" y="144780"/>
                  </a:lnTo>
                  <a:lnTo>
                    <a:pt x="0" y="0"/>
                  </a:lnTo>
                  <a:close/>
                  <a:moveTo>
                    <a:pt x="144780" y="0"/>
                  </a:moveTo>
                  <a:lnTo>
                    <a:pt x="69506685" y="0"/>
                  </a:lnTo>
                  <a:lnTo>
                    <a:pt x="69506685" y="144780"/>
                  </a:lnTo>
                  <a:lnTo>
                    <a:pt x="144780" y="144780"/>
                  </a:lnTo>
                  <a:lnTo>
                    <a:pt x="144780" y="0"/>
                  </a:lnTo>
                  <a:close/>
                </a:path>
              </a:pathLst>
            </a:custGeom>
            <a:solidFill>
              <a:srgbClr val="FDF7EE">
                <a:alpha val="55686"/>
              </a:srgbClr>
            </a:solidFill>
          </p:spPr>
        </p:sp>
      </p:grpSp>
      <p:grpSp>
        <p:nvGrpSpPr>
          <p:cNvPr name="Group 8" id="8"/>
          <p:cNvGrpSpPr/>
          <p:nvPr/>
        </p:nvGrpSpPr>
        <p:grpSpPr>
          <a:xfrm rot="2876244">
            <a:off x="-2964108" y="8764872"/>
            <a:ext cx="8335596" cy="2453626"/>
            <a:chOff x="0" y="0"/>
            <a:chExt cx="48095311" cy="14157108"/>
          </a:xfrm>
        </p:grpSpPr>
        <p:sp>
          <p:nvSpPr>
            <p:cNvPr name="Freeform 9" id="9"/>
            <p:cNvSpPr/>
            <p:nvPr/>
          </p:nvSpPr>
          <p:spPr>
            <a:xfrm>
              <a:off x="72390" y="72390"/>
              <a:ext cx="47950530" cy="14012329"/>
            </a:xfrm>
            <a:custGeom>
              <a:avLst/>
              <a:gdLst/>
              <a:ahLst/>
              <a:cxnLst/>
              <a:rect r="r" b="b" t="t" l="l"/>
              <a:pathLst>
                <a:path h="14012329" w="47950530">
                  <a:moveTo>
                    <a:pt x="0" y="0"/>
                  </a:moveTo>
                  <a:lnTo>
                    <a:pt x="47950530" y="0"/>
                  </a:lnTo>
                  <a:lnTo>
                    <a:pt x="47950530" y="14012329"/>
                  </a:lnTo>
                  <a:lnTo>
                    <a:pt x="0" y="14012329"/>
                  </a:lnTo>
                  <a:lnTo>
                    <a:pt x="0" y="0"/>
                  </a:lnTo>
                  <a:close/>
                </a:path>
              </a:pathLst>
            </a:custGeom>
            <a:solidFill>
              <a:srgbClr val="FDF7EE">
                <a:alpha val="55686"/>
              </a:srgbClr>
            </a:solidFill>
          </p:spPr>
        </p:sp>
        <p:sp>
          <p:nvSpPr>
            <p:cNvPr name="Freeform 10" id="10"/>
            <p:cNvSpPr/>
            <p:nvPr/>
          </p:nvSpPr>
          <p:spPr>
            <a:xfrm>
              <a:off x="0" y="0"/>
              <a:ext cx="48095312" cy="14157108"/>
            </a:xfrm>
            <a:custGeom>
              <a:avLst/>
              <a:gdLst/>
              <a:ahLst/>
              <a:cxnLst/>
              <a:rect r="r" b="b" t="t" l="l"/>
              <a:pathLst>
                <a:path h="14157108" w="48095312">
                  <a:moveTo>
                    <a:pt x="47950531" y="14012328"/>
                  </a:moveTo>
                  <a:lnTo>
                    <a:pt x="48095312" y="14012328"/>
                  </a:lnTo>
                  <a:lnTo>
                    <a:pt x="48095312" y="14157108"/>
                  </a:lnTo>
                  <a:lnTo>
                    <a:pt x="47950531" y="14157108"/>
                  </a:lnTo>
                  <a:lnTo>
                    <a:pt x="47950531" y="14012328"/>
                  </a:lnTo>
                  <a:close/>
                  <a:moveTo>
                    <a:pt x="0" y="144780"/>
                  </a:moveTo>
                  <a:lnTo>
                    <a:pt x="144780" y="144780"/>
                  </a:lnTo>
                  <a:lnTo>
                    <a:pt x="144780" y="14012328"/>
                  </a:lnTo>
                  <a:lnTo>
                    <a:pt x="0" y="14012328"/>
                  </a:lnTo>
                  <a:lnTo>
                    <a:pt x="0" y="144780"/>
                  </a:lnTo>
                  <a:close/>
                  <a:moveTo>
                    <a:pt x="0" y="14012328"/>
                  </a:moveTo>
                  <a:lnTo>
                    <a:pt x="144780" y="14012328"/>
                  </a:lnTo>
                  <a:lnTo>
                    <a:pt x="144780" y="14157108"/>
                  </a:lnTo>
                  <a:lnTo>
                    <a:pt x="0" y="14157108"/>
                  </a:lnTo>
                  <a:lnTo>
                    <a:pt x="0" y="14012328"/>
                  </a:lnTo>
                  <a:close/>
                  <a:moveTo>
                    <a:pt x="47950531" y="144780"/>
                  </a:moveTo>
                  <a:lnTo>
                    <a:pt x="48095312" y="144780"/>
                  </a:lnTo>
                  <a:lnTo>
                    <a:pt x="48095312" y="14012328"/>
                  </a:lnTo>
                  <a:lnTo>
                    <a:pt x="47950531" y="14012328"/>
                  </a:lnTo>
                  <a:lnTo>
                    <a:pt x="47950531" y="144780"/>
                  </a:lnTo>
                  <a:close/>
                  <a:moveTo>
                    <a:pt x="144780" y="14012328"/>
                  </a:moveTo>
                  <a:lnTo>
                    <a:pt x="47950531" y="14012328"/>
                  </a:lnTo>
                  <a:lnTo>
                    <a:pt x="47950531" y="14157108"/>
                  </a:lnTo>
                  <a:lnTo>
                    <a:pt x="144780" y="14157108"/>
                  </a:lnTo>
                  <a:lnTo>
                    <a:pt x="144780" y="14012328"/>
                  </a:lnTo>
                  <a:close/>
                  <a:moveTo>
                    <a:pt x="47950531" y="0"/>
                  </a:moveTo>
                  <a:lnTo>
                    <a:pt x="48095312" y="0"/>
                  </a:lnTo>
                  <a:lnTo>
                    <a:pt x="48095312" y="144780"/>
                  </a:lnTo>
                  <a:lnTo>
                    <a:pt x="47950531" y="144780"/>
                  </a:lnTo>
                  <a:lnTo>
                    <a:pt x="47950531" y="0"/>
                  </a:lnTo>
                  <a:close/>
                  <a:moveTo>
                    <a:pt x="0" y="0"/>
                  </a:moveTo>
                  <a:lnTo>
                    <a:pt x="144780" y="0"/>
                  </a:lnTo>
                  <a:lnTo>
                    <a:pt x="144780" y="144780"/>
                  </a:lnTo>
                  <a:lnTo>
                    <a:pt x="0" y="144780"/>
                  </a:lnTo>
                  <a:lnTo>
                    <a:pt x="0" y="0"/>
                  </a:lnTo>
                  <a:close/>
                  <a:moveTo>
                    <a:pt x="144780" y="0"/>
                  </a:moveTo>
                  <a:lnTo>
                    <a:pt x="47950531" y="0"/>
                  </a:lnTo>
                  <a:lnTo>
                    <a:pt x="47950531" y="144780"/>
                  </a:lnTo>
                  <a:lnTo>
                    <a:pt x="144780" y="144780"/>
                  </a:lnTo>
                  <a:lnTo>
                    <a:pt x="144780" y="0"/>
                  </a:lnTo>
                  <a:close/>
                </a:path>
              </a:pathLst>
            </a:custGeom>
            <a:solidFill>
              <a:srgbClr val="FDF7EE">
                <a:alpha val="55686"/>
              </a:srgbClr>
            </a:solidFill>
          </p:spPr>
        </p:sp>
      </p:grpSp>
      <p:pic>
        <p:nvPicPr>
          <p:cNvPr name="Picture 11" id="11"/>
          <p:cNvPicPr>
            <a:picLocks noChangeAspect="true"/>
          </p:cNvPicPr>
          <p:nvPr/>
        </p:nvPicPr>
        <p:blipFill>
          <a:blip r:embed="rId2">
            <a:alphaModFix amt="6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true" rot="0">
            <a:off x="13668940" y="-245235"/>
            <a:ext cx="8874189" cy="4517769"/>
          </a:xfrm>
          <a:prstGeom prst="rect">
            <a:avLst/>
          </a:prstGeom>
        </p:spPr>
      </p:pic>
      <p:sp>
        <p:nvSpPr>
          <p:cNvPr name="TextBox 12" id="12"/>
          <p:cNvSpPr txBox="true"/>
          <p:nvPr/>
        </p:nvSpPr>
        <p:spPr>
          <a:xfrm rot="0">
            <a:off x="2520165" y="3428477"/>
            <a:ext cx="13247670" cy="3355471"/>
          </a:xfrm>
          <a:prstGeom prst="rect">
            <a:avLst/>
          </a:prstGeom>
        </p:spPr>
        <p:txBody>
          <a:bodyPr anchor="t" rtlCol="false" tIns="0" lIns="0" bIns="0" rIns="0">
            <a:spAutoFit/>
          </a:bodyPr>
          <a:lstStyle/>
          <a:p>
            <a:pPr algn="ctr">
              <a:lnSpc>
                <a:spcPts val="13173"/>
              </a:lnSpc>
            </a:pPr>
            <a:r>
              <a:rPr lang="en-US" sz="11976" spc="311">
                <a:solidFill>
                  <a:srgbClr val="000000"/>
                </a:solidFill>
                <a:latin typeface="Anton"/>
              </a:rPr>
              <a:t>WHAT CAN TEACHERS DO?</a:t>
            </a:r>
          </a:p>
        </p:txBody>
      </p:sp>
      <p:pic>
        <p:nvPicPr>
          <p:cNvPr name="Picture 13" id="13"/>
          <p:cNvPicPr>
            <a:picLocks noChangeAspect="true"/>
          </p:cNvPicPr>
          <p:nvPr/>
        </p:nvPicPr>
        <p:blipFill>
          <a:blip r:embed="rId2">
            <a:alphaModFix amt="6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true" rot="0">
            <a:off x="15934687" y="-245235"/>
            <a:ext cx="4706627" cy="2396101"/>
          </a:xfrm>
          <a:prstGeom prst="rect">
            <a:avLst/>
          </a:prstGeom>
        </p:spPr>
      </p:pic>
      <p:pic>
        <p:nvPicPr>
          <p:cNvPr name="Picture 14" id="1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8475401" y="7497674"/>
            <a:ext cx="1337198" cy="1337198"/>
          </a:xfrm>
          <a:prstGeom prst="rect">
            <a:avLst/>
          </a:prstGeom>
        </p:spPr>
      </p:pic>
      <p:pic>
        <p:nvPicPr>
          <p:cNvPr name="Picture 15" id="15"/>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8475401" y="1102541"/>
            <a:ext cx="1337198" cy="1337198"/>
          </a:xfrm>
          <a:prstGeom prst="rect">
            <a:avLst/>
          </a:prstGeom>
        </p:spPr>
      </p:pic>
      <p:pic>
        <p:nvPicPr>
          <p:cNvPr name="Picture 16" id="16"/>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4898293" y="7316992"/>
            <a:ext cx="2807407" cy="2674693"/>
          </a:xfrm>
          <a:prstGeom prst="rect">
            <a:avLst/>
          </a:prstGeom>
        </p:spPr>
      </p:pic>
      <p:pic>
        <p:nvPicPr>
          <p:cNvPr name="Picture 17" id="17"/>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5404330" y="7537333"/>
            <a:ext cx="1795333" cy="2234012"/>
          </a:xfrm>
          <a:prstGeom prst="rect">
            <a:avLst/>
          </a:prstGeom>
        </p:spPr>
      </p:pic>
      <p:pic>
        <p:nvPicPr>
          <p:cNvPr name="Picture 18" id="18"/>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584141" y="333642"/>
            <a:ext cx="2692729" cy="2565437"/>
          </a:xfrm>
          <a:prstGeom prst="rect">
            <a:avLst/>
          </a:prstGeom>
        </p:spPr>
      </p:pic>
      <p:pic>
        <p:nvPicPr>
          <p:cNvPr name="Picture 19" id="19"/>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0">
            <a:off x="1120814" y="660311"/>
            <a:ext cx="1567922" cy="1912100"/>
          </a:xfrm>
          <a:prstGeom prst="rect">
            <a:avLst/>
          </a:prstGeom>
        </p:spPr>
      </p:pic>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DB0D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6967" b="6870"/>
          <a:stretch>
            <a:fillRect/>
          </a:stretch>
        </p:blipFill>
        <p:spPr>
          <a:xfrm flipH="false" flipV="false" rot="0">
            <a:off x="-370648" y="-448819"/>
            <a:ext cx="5586449" cy="5592319"/>
          </a:xfrm>
          <a:prstGeom prst="rect">
            <a:avLst/>
          </a:prstGeom>
        </p:spPr>
      </p:pic>
      <p:grpSp>
        <p:nvGrpSpPr>
          <p:cNvPr name="Group 3" id="3"/>
          <p:cNvGrpSpPr/>
          <p:nvPr/>
        </p:nvGrpSpPr>
        <p:grpSpPr>
          <a:xfrm rot="2876244">
            <a:off x="-5885455" y="5597679"/>
            <a:ext cx="16598260" cy="1181159"/>
            <a:chOff x="0" y="0"/>
            <a:chExt cx="95769820" cy="6815137"/>
          </a:xfrm>
        </p:grpSpPr>
        <p:sp>
          <p:nvSpPr>
            <p:cNvPr name="Freeform 4" id="4"/>
            <p:cNvSpPr/>
            <p:nvPr/>
          </p:nvSpPr>
          <p:spPr>
            <a:xfrm>
              <a:off x="72390" y="72390"/>
              <a:ext cx="95625037" cy="6670357"/>
            </a:xfrm>
            <a:custGeom>
              <a:avLst/>
              <a:gdLst/>
              <a:ahLst/>
              <a:cxnLst/>
              <a:rect r="r" b="b" t="t" l="l"/>
              <a:pathLst>
                <a:path h="6670357" w="95625037">
                  <a:moveTo>
                    <a:pt x="0" y="0"/>
                  </a:moveTo>
                  <a:lnTo>
                    <a:pt x="95625037" y="0"/>
                  </a:lnTo>
                  <a:lnTo>
                    <a:pt x="95625037" y="6670357"/>
                  </a:lnTo>
                  <a:lnTo>
                    <a:pt x="0" y="6670357"/>
                  </a:lnTo>
                  <a:lnTo>
                    <a:pt x="0" y="0"/>
                  </a:lnTo>
                  <a:close/>
                </a:path>
              </a:pathLst>
            </a:custGeom>
            <a:solidFill>
              <a:srgbClr val="FDF7EE">
                <a:alpha val="55686"/>
              </a:srgbClr>
            </a:solidFill>
          </p:spPr>
        </p:sp>
        <p:sp>
          <p:nvSpPr>
            <p:cNvPr name="Freeform 5" id="5"/>
            <p:cNvSpPr/>
            <p:nvPr/>
          </p:nvSpPr>
          <p:spPr>
            <a:xfrm>
              <a:off x="0" y="0"/>
              <a:ext cx="95769819" cy="6815137"/>
            </a:xfrm>
            <a:custGeom>
              <a:avLst/>
              <a:gdLst/>
              <a:ahLst/>
              <a:cxnLst/>
              <a:rect r="r" b="b" t="t" l="l"/>
              <a:pathLst>
                <a:path h="6815137" w="95769819">
                  <a:moveTo>
                    <a:pt x="95625041" y="6670357"/>
                  </a:moveTo>
                  <a:lnTo>
                    <a:pt x="95769819" y="6670357"/>
                  </a:lnTo>
                  <a:lnTo>
                    <a:pt x="95769819" y="6815137"/>
                  </a:lnTo>
                  <a:lnTo>
                    <a:pt x="95625041" y="6815137"/>
                  </a:lnTo>
                  <a:lnTo>
                    <a:pt x="95625041" y="6670357"/>
                  </a:lnTo>
                  <a:close/>
                  <a:moveTo>
                    <a:pt x="0" y="144780"/>
                  </a:moveTo>
                  <a:lnTo>
                    <a:pt x="144780" y="144780"/>
                  </a:lnTo>
                  <a:lnTo>
                    <a:pt x="144780" y="6670357"/>
                  </a:lnTo>
                  <a:lnTo>
                    <a:pt x="0" y="6670357"/>
                  </a:lnTo>
                  <a:lnTo>
                    <a:pt x="0" y="144780"/>
                  </a:lnTo>
                  <a:close/>
                  <a:moveTo>
                    <a:pt x="0" y="6670357"/>
                  </a:moveTo>
                  <a:lnTo>
                    <a:pt x="144780" y="6670357"/>
                  </a:lnTo>
                  <a:lnTo>
                    <a:pt x="144780" y="6815137"/>
                  </a:lnTo>
                  <a:lnTo>
                    <a:pt x="0" y="6815137"/>
                  </a:lnTo>
                  <a:lnTo>
                    <a:pt x="0" y="6670357"/>
                  </a:lnTo>
                  <a:close/>
                  <a:moveTo>
                    <a:pt x="95625041" y="144780"/>
                  </a:moveTo>
                  <a:lnTo>
                    <a:pt x="95769819" y="144780"/>
                  </a:lnTo>
                  <a:lnTo>
                    <a:pt x="95769819" y="6670357"/>
                  </a:lnTo>
                  <a:lnTo>
                    <a:pt x="95625041" y="6670357"/>
                  </a:lnTo>
                  <a:lnTo>
                    <a:pt x="95625041" y="144780"/>
                  </a:lnTo>
                  <a:close/>
                  <a:moveTo>
                    <a:pt x="144780" y="6670357"/>
                  </a:moveTo>
                  <a:lnTo>
                    <a:pt x="95625041" y="6670357"/>
                  </a:lnTo>
                  <a:lnTo>
                    <a:pt x="95625041" y="6815137"/>
                  </a:lnTo>
                  <a:lnTo>
                    <a:pt x="144780" y="6815137"/>
                  </a:lnTo>
                  <a:lnTo>
                    <a:pt x="144780" y="6670357"/>
                  </a:lnTo>
                  <a:close/>
                  <a:moveTo>
                    <a:pt x="95625041" y="0"/>
                  </a:moveTo>
                  <a:lnTo>
                    <a:pt x="95769819" y="0"/>
                  </a:lnTo>
                  <a:lnTo>
                    <a:pt x="95769819" y="144780"/>
                  </a:lnTo>
                  <a:lnTo>
                    <a:pt x="95625041" y="144780"/>
                  </a:lnTo>
                  <a:lnTo>
                    <a:pt x="95625041" y="0"/>
                  </a:lnTo>
                  <a:close/>
                  <a:moveTo>
                    <a:pt x="0" y="0"/>
                  </a:moveTo>
                  <a:lnTo>
                    <a:pt x="144780" y="0"/>
                  </a:lnTo>
                  <a:lnTo>
                    <a:pt x="144780" y="144780"/>
                  </a:lnTo>
                  <a:lnTo>
                    <a:pt x="0" y="144780"/>
                  </a:lnTo>
                  <a:lnTo>
                    <a:pt x="0" y="0"/>
                  </a:lnTo>
                  <a:close/>
                  <a:moveTo>
                    <a:pt x="144780" y="0"/>
                  </a:moveTo>
                  <a:lnTo>
                    <a:pt x="95625041" y="0"/>
                  </a:lnTo>
                  <a:lnTo>
                    <a:pt x="95625041" y="144780"/>
                  </a:lnTo>
                  <a:lnTo>
                    <a:pt x="144780" y="144780"/>
                  </a:lnTo>
                  <a:lnTo>
                    <a:pt x="144780" y="0"/>
                  </a:lnTo>
                  <a:close/>
                </a:path>
              </a:pathLst>
            </a:custGeom>
            <a:solidFill>
              <a:srgbClr val="FDF7EE">
                <a:alpha val="55686"/>
              </a:srgbClr>
            </a:solidFill>
          </p:spPr>
        </p:sp>
      </p:grpSp>
      <p:grpSp>
        <p:nvGrpSpPr>
          <p:cNvPr name="Group 6" id="6"/>
          <p:cNvGrpSpPr/>
          <p:nvPr/>
        </p:nvGrpSpPr>
        <p:grpSpPr>
          <a:xfrm rot="2876244">
            <a:off x="-8203868" y="5212112"/>
            <a:ext cx="15818841" cy="2453626"/>
            <a:chOff x="0" y="0"/>
            <a:chExt cx="91272670" cy="14157108"/>
          </a:xfrm>
        </p:grpSpPr>
        <p:sp>
          <p:nvSpPr>
            <p:cNvPr name="Freeform 7" id="7"/>
            <p:cNvSpPr/>
            <p:nvPr/>
          </p:nvSpPr>
          <p:spPr>
            <a:xfrm>
              <a:off x="72390" y="72390"/>
              <a:ext cx="91127891" cy="14012329"/>
            </a:xfrm>
            <a:custGeom>
              <a:avLst/>
              <a:gdLst/>
              <a:ahLst/>
              <a:cxnLst/>
              <a:rect r="r" b="b" t="t" l="l"/>
              <a:pathLst>
                <a:path h="14012329" w="91127891">
                  <a:moveTo>
                    <a:pt x="0" y="0"/>
                  </a:moveTo>
                  <a:lnTo>
                    <a:pt x="91127891" y="0"/>
                  </a:lnTo>
                  <a:lnTo>
                    <a:pt x="91127891" y="14012329"/>
                  </a:lnTo>
                  <a:lnTo>
                    <a:pt x="0" y="14012329"/>
                  </a:lnTo>
                  <a:lnTo>
                    <a:pt x="0" y="0"/>
                  </a:lnTo>
                  <a:close/>
                </a:path>
              </a:pathLst>
            </a:custGeom>
            <a:solidFill>
              <a:srgbClr val="FDF7EE">
                <a:alpha val="55686"/>
              </a:srgbClr>
            </a:solidFill>
          </p:spPr>
        </p:sp>
        <p:sp>
          <p:nvSpPr>
            <p:cNvPr name="Freeform 8" id="8"/>
            <p:cNvSpPr/>
            <p:nvPr/>
          </p:nvSpPr>
          <p:spPr>
            <a:xfrm>
              <a:off x="0" y="0"/>
              <a:ext cx="91272668" cy="14157108"/>
            </a:xfrm>
            <a:custGeom>
              <a:avLst/>
              <a:gdLst/>
              <a:ahLst/>
              <a:cxnLst/>
              <a:rect r="r" b="b" t="t" l="l"/>
              <a:pathLst>
                <a:path h="14157108" w="91272668">
                  <a:moveTo>
                    <a:pt x="91127889" y="14012328"/>
                  </a:moveTo>
                  <a:lnTo>
                    <a:pt x="91272668" y="14012328"/>
                  </a:lnTo>
                  <a:lnTo>
                    <a:pt x="91272668" y="14157108"/>
                  </a:lnTo>
                  <a:lnTo>
                    <a:pt x="91127889" y="14157108"/>
                  </a:lnTo>
                  <a:lnTo>
                    <a:pt x="91127889" y="14012328"/>
                  </a:lnTo>
                  <a:close/>
                  <a:moveTo>
                    <a:pt x="0" y="144780"/>
                  </a:moveTo>
                  <a:lnTo>
                    <a:pt x="144780" y="144780"/>
                  </a:lnTo>
                  <a:lnTo>
                    <a:pt x="144780" y="14012328"/>
                  </a:lnTo>
                  <a:lnTo>
                    <a:pt x="0" y="14012328"/>
                  </a:lnTo>
                  <a:lnTo>
                    <a:pt x="0" y="144780"/>
                  </a:lnTo>
                  <a:close/>
                  <a:moveTo>
                    <a:pt x="0" y="14012328"/>
                  </a:moveTo>
                  <a:lnTo>
                    <a:pt x="144780" y="14012328"/>
                  </a:lnTo>
                  <a:lnTo>
                    <a:pt x="144780" y="14157108"/>
                  </a:lnTo>
                  <a:lnTo>
                    <a:pt x="0" y="14157108"/>
                  </a:lnTo>
                  <a:lnTo>
                    <a:pt x="0" y="14012328"/>
                  </a:lnTo>
                  <a:close/>
                  <a:moveTo>
                    <a:pt x="91127889" y="144780"/>
                  </a:moveTo>
                  <a:lnTo>
                    <a:pt x="91272668" y="144780"/>
                  </a:lnTo>
                  <a:lnTo>
                    <a:pt x="91272668" y="14012328"/>
                  </a:lnTo>
                  <a:lnTo>
                    <a:pt x="91127889" y="14012328"/>
                  </a:lnTo>
                  <a:lnTo>
                    <a:pt x="91127889" y="144780"/>
                  </a:lnTo>
                  <a:close/>
                  <a:moveTo>
                    <a:pt x="144780" y="14012328"/>
                  </a:moveTo>
                  <a:lnTo>
                    <a:pt x="91127889" y="14012328"/>
                  </a:lnTo>
                  <a:lnTo>
                    <a:pt x="91127889" y="14157108"/>
                  </a:lnTo>
                  <a:lnTo>
                    <a:pt x="144780" y="14157108"/>
                  </a:lnTo>
                  <a:lnTo>
                    <a:pt x="144780" y="14012328"/>
                  </a:lnTo>
                  <a:close/>
                  <a:moveTo>
                    <a:pt x="91127889" y="0"/>
                  </a:moveTo>
                  <a:lnTo>
                    <a:pt x="91272668" y="0"/>
                  </a:lnTo>
                  <a:lnTo>
                    <a:pt x="91272668" y="144780"/>
                  </a:lnTo>
                  <a:lnTo>
                    <a:pt x="91127889" y="144780"/>
                  </a:lnTo>
                  <a:lnTo>
                    <a:pt x="91127889" y="0"/>
                  </a:lnTo>
                  <a:close/>
                  <a:moveTo>
                    <a:pt x="0" y="0"/>
                  </a:moveTo>
                  <a:lnTo>
                    <a:pt x="144780" y="0"/>
                  </a:lnTo>
                  <a:lnTo>
                    <a:pt x="144780" y="144780"/>
                  </a:lnTo>
                  <a:lnTo>
                    <a:pt x="0" y="144780"/>
                  </a:lnTo>
                  <a:lnTo>
                    <a:pt x="0" y="0"/>
                  </a:lnTo>
                  <a:close/>
                  <a:moveTo>
                    <a:pt x="144780" y="0"/>
                  </a:moveTo>
                  <a:lnTo>
                    <a:pt x="91127889" y="0"/>
                  </a:lnTo>
                  <a:lnTo>
                    <a:pt x="91127889" y="144780"/>
                  </a:lnTo>
                  <a:lnTo>
                    <a:pt x="144780" y="144780"/>
                  </a:lnTo>
                  <a:lnTo>
                    <a:pt x="144780" y="0"/>
                  </a:lnTo>
                  <a:close/>
                </a:path>
              </a:pathLst>
            </a:custGeom>
            <a:solidFill>
              <a:srgbClr val="FDF7EE">
                <a:alpha val="55686"/>
              </a:srgbClr>
            </a:solidFill>
          </p:spPr>
        </p:sp>
      </p:grpSp>
      <p:grpSp>
        <p:nvGrpSpPr>
          <p:cNvPr name="Group 9" id="9"/>
          <p:cNvGrpSpPr/>
          <p:nvPr/>
        </p:nvGrpSpPr>
        <p:grpSpPr>
          <a:xfrm rot="2876244">
            <a:off x="9030713" y="-1096275"/>
            <a:ext cx="16598260" cy="1181159"/>
            <a:chOff x="0" y="0"/>
            <a:chExt cx="95769820" cy="6815137"/>
          </a:xfrm>
        </p:grpSpPr>
        <p:sp>
          <p:nvSpPr>
            <p:cNvPr name="Freeform 10" id="10"/>
            <p:cNvSpPr/>
            <p:nvPr/>
          </p:nvSpPr>
          <p:spPr>
            <a:xfrm>
              <a:off x="72390" y="72390"/>
              <a:ext cx="95625037" cy="6670357"/>
            </a:xfrm>
            <a:custGeom>
              <a:avLst/>
              <a:gdLst/>
              <a:ahLst/>
              <a:cxnLst/>
              <a:rect r="r" b="b" t="t" l="l"/>
              <a:pathLst>
                <a:path h="6670357" w="95625037">
                  <a:moveTo>
                    <a:pt x="0" y="0"/>
                  </a:moveTo>
                  <a:lnTo>
                    <a:pt x="95625037" y="0"/>
                  </a:lnTo>
                  <a:lnTo>
                    <a:pt x="95625037" y="6670357"/>
                  </a:lnTo>
                  <a:lnTo>
                    <a:pt x="0" y="6670357"/>
                  </a:lnTo>
                  <a:lnTo>
                    <a:pt x="0" y="0"/>
                  </a:lnTo>
                  <a:close/>
                </a:path>
              </a:pathLst>
            </a:custGeom>
            <a:solidFill>
              <a:srgbClr val="FDF7EE">
                <a:alpha val="55686"/>
              </a:srgbClr>
            </a:solidFill>
          </p:spPr>
        </p:sp>
        <p:sp>
          <p:nvSpPr>
            <p:cNvPr name="Freeform 11" id="11"/>
            <p:cNvSpPr/>
            <p:nvPr/>
          </p:nvSpPr>
          <p:spPr>
            <a:xfrm>
              <a:off x="0" y="0"/>
              <a:ext cx="95769819" cy="6815137"/>
            </a:xfrm>
            <a:custGeom>
              <a:avLst/>
              <a:gdLst/>
              <a:ahLst/>
              <a:cxnLst/>
              <a:rect r="r" b="b" t="t" l="l"/>
              <a:pathLst>
                <a:path h="6815137" w="95769819">
                  <a:moveTo>
                    <a:pt x="95625041" y="6670357"/>
                  </a:moveTo>
                  <a:lnTo>
                    <a:pt x="95769819" y="6670357"/>
                  </a:lnTo>
                  <a:lnTo>
                    <a:pt x="95769819" y="6815137"/>
                  </a:lnTo>
                  <a:lnTo>
                    <a:pt x="95625041" y="6815137"/>
                  </a:lnTo>
                  <a:lnTo>
                    <a:pt x="95625041" y="6670357"/>
                  </a:lnTo>
                  <a:close/>
                  <a:moveTo>
                    <a:pt x="0" y="144780"/>
                  </a:moveTo>
                  <a:lnTo>
                    <a:pt x="144780" y="144780"/>
                  </a:lnTo>
                  <a:lnTo>
                    <a:pt x="144780" y="6670357"/>
                  </a:lnTo>
                  <a:lnTo>
                    <a:pt x="0" y="6670357"/>
                  </a:lnTo>
                  <a:lnTo>
                    <a:pt x="0" y="144780"/>
                  </a:lnTo>
                  <a:close/>
                  <a:moveTo>
                    <a:pt x="0" y="6670357"/>
                  </a:moveTo>
                  <a:lnTo>
                    <a:pt x="144780" y="6670357"/>
                  </a:lnTo>
                  <a:lnTo>
                    <a:pt x="144780" y="6815137"/>
                  </a:lnTo>
                  <a:lnTo>
                    <a:pt x="0" y="6815137"/>
                  </a:lnTo>
                  <a:lnTo>
                    <a:pt x="0" y="6670357"/>
                  </a:lnTo>
                  <a:close/>
                  <a:moveTo>
                    <a:pt x="95625041" y="144780"/>
                  </a:moveTo>
                  <a:lnTo>
                    <a:pt x="95769819" y="144780"/>
                  </a:lnTo>
                  <a:lnTo>
                    <a:pt x="95769819" y="6670357"/>
                  </a:lnTo>
                  <a:lnTo>
                    <a:pt x="95625041" y="6670357"/>
                  </a:lnTo>
                  <a:lnTo>
                    <a:pt x="95625041" y="144780"/>
                  </a:lnTo>
                  <a:close/>
                  <a:moveTo>
                    <a:pt x="144780" y="6670357"/>
                  </a:moveTo>
                  <a:lnTo>
                    <a:pt x="95625041" y="6670357"/>
                  </a:lnTo>
                  <a:lnTo>
                    <a:pt x="95625041" y="6815137"/>
                  </a:lnTo>
                  <a:lnTo>
                    <a:pt x="144780" y="6815137"/>
                  </a:lnTo>
                  <a:lnTo>
                    <a:pt x="144780" y="6670357"/>
                  </a:lnTo>
                  <a:close/>
                  <a:moveTo>
                    <a:pt x="95625041" y="0"/>
                  </a:moveTo>
                  <a:lnTo>
                    <a:pt x="95769819" y="0"/>
                  </a:lnTo>
                  <a:lnTo>
                    <a:pt x="95769819" y="144780"/>
                  </a:lnTo>
                  <a:lnTo>
                    <a:pt x="95625041" y="144780"/>
                  </a:lnTo>
                  <a:lnTo>
                    <a:pt x="95625041" y="0"/>
                  </a:lnTo>
                  <a:close/>
                  <a:moveTo>
                    <a:pt x="0" y="0"/>
                  </a:moveTo>
                  <a:lnTo>
                    <a:pt x="144780" y="0"/>
                  </a:lnTo>
                  <a:lnTo>
                    <a:pt x="144780" y="144780"/>
                  </a:lnTo>
                  <a:lnTo>
                    <a:pt x="0" y="144780"/>
                  </a:lnTo>
                  <a:lnTo>
                    <a:pt x="0" y="0"/>
                  </a:lnTo>
                  <a:close/>
                  <a:moveTo>
                    <a:pt x="144780" y="0"/>
                  </a:moveTo>
                  <a:lnTo>
                    <a:pt x="95625041" y="0"/>
                  </a:lnTo>
                  <a:lnTo>
                    <a:pt x="95625041" y="144780"/>
                  </a:lnTo>
                  <a:lnTo>
                    <a:pt x="144780" y="144780"/>
                  </a:lnTo>
                  <a:lnTo>
                    <a:pt x="144780" y="0"/>
                  </a:lnTo>
                  <a:close/>
                </a:path>
              </a:pathLst>
            </a:custGeom>
            <a:solidFill>
              <a:srgbClr val="FDF7EE">
                <a:alpha val="55686"/>
              </a:srgbClr>
            </a:solidFill>
          </p:spPr>
        </p:sp>
      </p:grpSp>
      <p:pic>
        <p:nvPicPr>
          <p:cNvPr name="Picture 12" id="1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6967" b="6870"/>
          <a:stretch>
            <a:fillRect/>
          </a:stretch>
        </p:blipFill>
        <p:spPr>
          <a:xfrm flipH="false" flipV="false" rot="-10800000">
            <a:off x="13378499" y="5397500"/>
            <a:ext cx="5138101" cy="5143500"/>
          </a:xfrm>
          <a:prstGeom prst="rect">
            <a:avLst/>
          </a:prstGeom>
        </p:spPr>
      </p:pic>
      <p:grpSp>
        <p:nvGrpSpPr>
          <p:cNvPr name="Group 13" id="13"/>
          <p:cNvGrpSpPr/>
          <p:nvPr/>
        </p:nvGrpSpPr>
        <p:grpSpPr>
          <a:xfrm rot="2876244">
            <a:off x="6712300" y="-1481842"/>
            <a:ext cx="15818841" cy="2453626"/>
            <a:chOff x="0" y="0"/>
            <a:chExt cx="91272670" cy="14157108"/>
          </a:xfrm>
        </p:grpSpPr>
        <p:sp>
          <p:nvSpPr>
            <p:cNvPr name="Freeform 14" id="14"/>
            <p:cNvSpPr/>
            <p:nvPr/>
          </p:nvSpPr>
          <p:spPr>
            <a:xfrm>
              <a:off x="72390" y="72390"/>
              <a:ext cx="91127891" cy="14012329"/>
            </a:xfrm>
            <a:custGeom>
              <a:avLst/>
              <a:gdLst/>
              <a:ahLst/>
              <a:cxnLst/>
              <a:rect r="r" b="b" t="t" l="l"/>
              <a:pathLst>
                <a:path h="14012329" w="91127891">
                  <a:moveTo>
                    <a:pt x="0" y="0"/>
                  </a:moveTo>
                  <a:lnTo>
                    <a:pt x="91127891" y="0"/>
                  </a:lnTo>
                  <a:lnTo>
                    <a:pt x="91127891" y="14012329"/>
                  </a:lnTo>
                  <a:lnTo>
                    <a:pt x="0" y="14012329"/>
                  </a:lnTo>
                  <a:lnTo>
                    <a:pt x="0" y="0"/>
                  </a:lnTo>
                  <a:close/>
                </a:path>
              </a:pathLst>
            </a:custGeom>
            <a:solidFill>
              <a:srgbClr val="FDF7EE">
                <a:alpha val="55686"/>
              </a:srgbClr>
            </a:solidFill>
          </p:spPr>
        </p:sp>
        <p:sp>
          <p:nvSpPr>
            <p:cNvPr name="Freeform 15" id="15"/>
            <p:cNvSpPr/>
            <p:nvPr/>
          </p:nvSpPr>
          <p:spPr>
            <a:xfrm>
              <a:off x="0" y="0"/>
              <a:ext cx="91272668" cy="14157108"/>
            </a:xfrm>
            <a:custGeom>
              <a:avLst/>
              <a:gdLst/>
              <a:ahLst/>
              <a:cxnLst/>
              <a:rect r="r" b="b" t="t" l="l"/>
              <a:pathLst>
                <a:path h="14157108" w="91272668">
                  <a:moveTo>
                    <a:pt x="91127889" y="14012328"/>
                  </a:moveTo>
                  <a:lnTo>
                    <a:pt x="91272668" y="14012328"/>
                  </a:lnTo>
                  <a:lnTo>
                    <a:pt x="91272668" y="14157108"/>
                  </a:lnTo>
                  <a:lnTo>
                    <a:pt x="91127889" y="14157108"/>
                  </a:lnTo>
                  <a:lnTo>
                    <a:pt x="91127889" y="14012328"/>
                  </a:lnTo>
                  <a:close/>
                  <a:moveTo>
                    <a:pt x="0" y="144780"/>
                  </a:moveTo>
                  <a:lnTo>
                    <a:pt x="144780" y="144780"/>
                  </a:lnTo>
                  <a:lnTo>
                    <a:pt x="144780" y="14012328"/>
                  </a:lnTo>
                  <a:lnTo>
                    <a:pt x="0" y="14012328"/>
                  </a:lnTo>
                  <a:lnTo>
                    <a:pt x="0" y="144780"/>
                  </a:lnTo>
                  <a:close/>
                  <a:moveTo>
                    <a:pt x="0" y="14012328"/>
                  </a:moveTo>
                  <a:lnTo>
                    <a:pt x="144780" y="14012328"/>
                  </a:lnTo>
                  <a:lnTo>
                    <a:pt x="144780" y="14157108"/>
                  </a:lnTo>
                  <a:lnTo>
                    <a:pt x="0" y="14157108"/>
                  </a:lnTo>
                  <a:lnTo>
                    <a:pt x="0" y="14012328"/>
                  </a:lnTo>
                  <a:close/>
                  <a:moveTo>
                    <a:pt x="91127889" y="144780"/>
                  </a:moveTo>
                  <a:lnTo>
                    <a:pt x="91272668" y="144780"/>
                  </a:lnTo>
                  <a:lnTo>
                    <a:pt x="91272668" y="14012328"/>
                  </a:lnTo>
                  <a:lnTo>
                    <a:pt x="91127889" y="14012328"/>
                  </a:lnTo>
                  <a:lnTo>
                    <a:pt x="91127889" y="144780"/>
                  </a:lnTo>
                  <a:close/>
                  <a:moveTo>
                    <a:pt x="144780" y="14012328"/>
                  </a:moveTo>
                  <a:lnTo>
                    <a:pt x="91127889" y="14012328"/>
                  </a:lnTo>
                  <a:lnTo>
                    <a:pt x="91127889" y="14157108"/>
                  </a:lnTo>
                  <a:lnTo>
                    <a:pt x="144780" y="14157108"/>
                  </a:lnTo>
                  <a:lnTo>
                    <a:pt x="144780" y="14012328"/>
                  </a:lnTo>
                  <a:close/>
                  <a:moveTo>
                    <a:pt x="91127889" y="0"/>
                  </a:moveTo>
                  <a:lnTo>
                    <a:pt x="91272668" y="0"/>
                  </a:lnTo>
                  <a:lnTo>
                    <a:pt x="91272668" y="144780"/>
                  </a:lnTo>
                  <a:lnTo>
                    <a:pt x="91127889" y="144780"/>
                  </a:lnTo>
                  <a:lnTo>
                    <a:pt x="91127889" y="0"/>
                  </a:lnTo>
                  <a:close/>
                  <a:moveTo>
                    <a:pt x="0" y="0"/>
                  </a:moveTo>
                  <a:lnTo>
                    <a:pt x="144780" y="0"/>
                  </a:lnTo>
                  <a:lnTo>
                    <a:pt x="144780" y="144780"/>
                  </a:lnTo>
                  <a:lnTo>
                    <a:pt x="0" y="144780"/>
                  </a:lnTo>
                  <a:lnTo>
                    <a:pt x="0" y="0"/>
                  </a:lnTo>
                  <a:close/>
                  <a:moveTo>
                    <a:pt x="144780" y="0"/>
                  </a:moveTo>
                  <a:lnTo>
                    <a:pt x="91127889" y="0"/>
                  </a:lnTo>
                  <a:lnTo>
                    <a:pt x="91127889" y="144780"/>
                  </a:lnTo>
                  <a:lnTo>
                    <a:pt x="144780" y="144780"/>
                  </a:lnTo>
                  <a:lnTo>
                    <a:pt x="144780" y="0"/>
                  </a:lnTo>
                  <a:close/>
                </a:path>
              </a:pathLst>
            </a:custGeom>
            <a:solidFill>
              <a:srgbClr val="FDF7EE">
                <a:alpha val="55686"/>
              </a:srgbClr>
            </a:solidFill>
          </p:spPr>
        </p:sp>
      </p:grpSp>
      <p:grpSp>
        <p:nvGrpSpPr>
          <p:cNvPr name="Group 16" id="16"/>
          <p:cNvGrpSpPr/>
          <p:nvPr/>
        </p:nvGrpSpPr>
        <p:grpSpPr>
          <a:xfrm rot="0">
            <a:off x="3061058" y="6014994"/>
            <a:ext cx="12251794" cy="2821773"/>
            <a:chOff x="0" y="0"/>
            <a:chExt cx="83731722" cy="19284681"/>
          </a:xfrm>
        </p:grpSpPr>
        <p:sp>
          <p:nvSpPr>
            <p:cNvPr name="Freeform 17" id="17"/>
            <p:cNvSpPr/>
            <p:nvPr/>
          </p:nvSpPr>
          <p:spPr>
            <a:xfrm>
              <a:off x="72390" y="72390"/>
              <a:ext cx="83586944" cy="19139901"/>
            </a:xfrm>
            <a:custGeom>
              <a:avLst/>
              <a:gdLst/>
              <a:ahLst/>
              <a:cxnLst/>
              <a:rect r="r" b="b" t="t" l="l"/>
              <a:pathLst>
                <a:path h="19139901" w="83586944">
                  <a:moveTo>
                    <a:pt x="0" y="0"/>
                  </a:moveTo>
                  <a:lnTo>
                    <a:pt x="83586944" y="0"/>
                  </a:lnTo>
                  <a:lnTo>
                    <a:pt x="83586944" y="19139901"/>
                  </a:lnTo>
                  <a:lnTo>
                    <a:pt x="0" y="19139901"/>
                  </a:lnTo>
                  <a:lnTo>
                    <a:pt x="0" y="0"/>
                  </a:lnTo>
                  <a:close/>
                </a:path>
              </a:pathLst>
            </a:custGeom>
            <a:solidFill>
              <a:srgbClr val="231F20"/>
            </a:solidFill>
          </p:spPr>
        </p:sp>
        <p:sp>
          <p:nvSpPr>
            <p:cNvPr name="Freeform 18" id="18"/>
            <p:cNvSpPr/>
            <p:nvPr/>
          </p:nvSpPr>
          <p:spPr>
            <a:xfrm>
              <a:off x="0" y="0"/>
              <a:ext cx="83731720" cy="19284682"/>
            </a:xfrm>
            <a:custGeom>
              <a:avLst/>
              <a:gdLst/>
              <a:ahLst/>
              <a:cxnLst/>
              <a:rect r="r" b="b" t="t" l="l"/>
              <a:pathLst>
                <a:path h="19284682" w="83731720">
                  <a:moveTo>
                    <a:pt x="83586941" y="19139901"/>
                  </a:moveTo>
                  <a:lnTo>
                    <a:pt x="83731720" y="19139901"/>
                  </a:lnTo>
                  <a:lnTo>
                    <a:pt x="83731720" y="19284682"/>
                  </a:lnTo>
                  <a:lnTo>
                    <a:pt x="83586941" y="19284682"/>
                  </a:lnTo>
                  <a:lnTo>
                    <a:pt x="83586941" y="19139901"/>
                  </a:lnTo>
                  <a:close/>
                  <a:moveTo>
                    <a:pt x="0" y="144780"/>
                  </a:moveTo>
                  <a:lnTo>
                    <a:pt x="144780" y="144780"/>
                  </a:lnTo>
                  <a:lnTo>
                    <a:pt x="144780" y="19139901"/>
                  </a:lnTo>
                  <a:lnTo>
                    <a:pt x="0" y="19139901"/>
                  </a:lnTo>
                  <a:lnTo>
                    <a:pt x="0" y="144780"/>
                  </a:lnTo>
                  <a:close/>
                  <a:moveTo>
                    <a:pt x="0" y="19139901"/>
                  </a:moveTo>
                  <a:lnTo>
                    <a:pt x="144780" y="19139901"/>
                  </a:lnTo>
                  <a:lnTo>
                    <a:pt x="144780" y="19284682"/>
                  </a:lnTo>
                  <a:lnTo>
                    <a:pt x="0" y="19284682"/>
                  </a:lnTo>
                  <a:lnTo>
                    <a:pt x="0" y="19139901"/>
                  </a:lnTo>
                  <a:close/>
                  <a:moveTo>
                    <a:pt x="83586941" y="144780"/>
                  </a:moveTo>
                  <a:lnTo>
                    <a:pt x="83731720" y="144780"/>
                  </a:lnTo>
                  <a:lnTo>
                    <a:pt x="83731720" y="19139901"/>
                  </a:lnTo>
                  <a:lnTo>
                    <a:pt x="83586941" y="19139901"/>
                  </a:lnTo>
                  <a:lnTo>
                    <a:pt x="83586941" y="144780"/>
                  </a:lnTo>
                  <a:close/>
                  <a:moveTo>
                    <a:pt x="144780" y="19139901"/>
                  </a:moveTo>
                  <a:lnTo>
                    <a:pt x="83586941" y="19139901"/>
                  </a:lnTo>
                  <a:lnTo>
                    <a:pt x="83586941" y="19284682"/>
                  </a:lnTo>
                  <a:lnTo>
                    <a:pt x="144780" y="19284682"/>
                  </a:lnTo>
                  <a:lnTo>
                    <a:pt x="144780" y="19139901"/>
                  </a:lnTo>
                  <a:close/>
                  <a:moveTo>
                    <a:pt x="83586941" y="0"/>
                  </a:moveTo>
                  <a:lnTo>
                    <a:pt x="83731720" y="0"/>
                  </a:lnTo>
                  <a:lnTo>
                    <a:pt x="83731720" y="144780"/>
                  </a:lnTo>
                  <a:lnTo>
                    <a:pt x="83586941" y="144780"/>
                  </a:lnTo>
                  <a:lnTo>
                    <a:pt x="83586941" y="0"/>
                  </a:lnTo>
                  <a:close/>
                  <a:moveTo>
                    <a:pt x="0" y="0"/>
                  </a:moveTo>
                  <a:lnTo>
                    <a:pt x="144780" y="0"/>
                  </a:lnTo>
                  <a:lnTo>
                    <a:pt x="144780" y="144780"/>
                  </a:lnTo>
                  <a:lnTo>
                    <a:pt x="0" y="144780"/>
                  </a:lnTo>
                  <a:lnTo>
                    <a:pt x="0" y="0"/>
                  </a:lnTo>
                  <a:close/>
                  <a:moveTo>
                    <a:pt x="144780" y="0"/>
                  </a:moveTo>
                  <a:lnTo>
                    <a:pt x="83586941" y="0"/>
                  </a:lnTo>
                  <a:lnTo>
                    <a:pt x="83586941" y="144780"/>
                  </a:lnTo>
                  <a:lnTo>
                    <a:pt x="144780" y="144780"/>
                  </a:lnTo>
                  <a:lnTo>
                    <a:pt x="144780" y="0"/>
                  </a:lnTo>
                  <a:close/>
                </a:path>
              </a:pathLst>
            </a:custGeom>
            <a:solidFill>
              <a:srgbClr val="040708"/>
            </a:solidFill>
          </p:spPr>
        </p:sp>
      </p:grpSp>
      <p:grpSp>
        <p:nvGrpSpPr>
          <p:cNvPr name="Group 19" id="19"/>
          <p:cNvGrpSpPr/>
          <p:nvPr/>
        </p:nvGrpSpPr>
        <p:grpSpPr>
          <a:xfrm rot="0">
            <a:off x="2975148" y="5893842"/>
            <a:ext cx="12251794" cy="2821773"/>
            <a:chOff x="0" y="0"/>
            <a:chExt cx="83731722" cy="19284681"/>
          </a:xfrm>
        </p:grpSpPr>
        <p:sp>
          <p:nvSpPr>
            <p:cNvPr name="Freeform 20" id="20"/>
            <p:cNvSpPr/>
            <p:nvPr/>
          </p:nvSpPr>
          <p:spPr>
            <a:xfrm>
              <a:off x="72390" y="72390"/>
              <a:ext cx="83586944" cy="19139901"/>
            </a:xfrm>
            <a:custGeom>
              <a:avLst/>
              <a:gdLst/>
              <a:ahLst/>
              <a:cxnLst/>
              <a:rect r="r" b="b" t="t" l="l"/>
              <a:pathLst>
                <a:path h="19139901" w="83586944">
                  <a:moveTo>
                    <a:pt x="0" y="0"/>
                  </a:moveTo>
                  <a:lnTo>
                    <a:pt x="83586944" y="0"/>
                  </a:lnTo>
                  <a:lnTo>
                    <a:pt x="83586944" y="19139901"/>
                  </a:lnTo>
                  <a:lnTo>
                    <a:pt x="0" y="19139901"/>
                  </a:lnTo>
                  <a:lnTo>
                    <a:pt x="0" y="0"/>
                  </a:lnTo>
                  <a:close/>
                </a:path>
              </a:pathLst>
            </a:custGeom>
            <a:solidFill>
              <a:srgbClr val="FBF5E7"/>
            </a:solidFill>
          </p:spPr>
        </p:sp>
        <p:sp>
          <p:nvSpPr>
            <p:cNvPr name="Freeform 21" id="21"/>
            <p:cNvSpPr/>
            <p:nvPr/>
          </p:nvSpPr>
          <p:spPr>
            <a:xfrm>
              <a:off x="0" y="0"/>
              <a:ext cx="83731720" cy="19284682"/>
            </a:xfrm>
            <a:custGeom>
              <a:avLst/>
              <a:gdLst/>
              <a:ahLst/>
              <a:cxnLst/>
              <a:rect r="r" b="b" t="t" l="l"/>
              <a:pathLst>
                <a:path h="19284682" w="83731720">
                  <a:moveTo>
                    <a:pt x="83586941" y="19139901"/>
                  </a:moveTo>
                  <a:lnTo>
                    <a:pt x="83731720" y="19139901"/>
                  </a:lnTo>
                  <a:lnTo>
                    <a:pt x="83731720" y="19284682"/>
                  </a:lnTo>
                  <a:lnTo>
                    <a:pt x="83586941" y="19284682"/>
                  </a:lnTo>
                  <a:lnTo>
                    <a:pt x="83586941" y="19139901"/>
                  </a:lnTo>
                  <a:close/>
                  <a:moveTo>
                    <a:pt x="0" y="144780"/>
                  </a:moveTo>
                  <a:lnTo>
                    <a:pt x="144780" y="144780"/>
                  </a:lnTo>
                  <a:lnTo>
                    <a:pt x="144780" y="19139901"/>
                  </a:lnTo>
                  <a:lnTo>
                    <a:pt x="0" y="19139901"/>
                  </a:lnTo>
                  <a:lnTo>
                    <a:pt x="0" y="144780"/>
                  </a:lnTo>
                  <a:close/>
                  <a:moveTo>
                    <a:pt x="0" y="19139901"/>
                  </a:moveTo>
                  <a:lnTo>
                    <a:pt x="144780" y="19139901"/>
                  </a:lnTo>
                  <a:lnTo>
                    <a:pt x="144780" y="19284682"/>
                  </a:lnTo>
                  <a:lnTo>
                    <a:pt x="0" y="19284682"/>
                  </a:lnTo>
                  <a:lnTo>
                    <a:pt x="0" y="19139901"/>
                  </a:lnTo>
                  <a:close/>
                  <a:moveTo>
                    <a:pt x="83586941" y="144780"/>
                  </a:moveTo>
                  <a:lnTo>
                    <a:pt x="83731720" y="144780"/>
                  </a:lnTo>
                  <a:lnTo>
                    <a:pt x="83731720" y="19139901"/>
                  </a:lnTo>
                  <a:lnTo>
                    <a:pt x="83586941" y="19139901"/>
                  </a:lnTo>
                  <a:lnTo>
                    <a:pt x="83586941" y="144780"/>
                  </a:lnTo>
                  <a:close/>
                  <a:moveTo>
                    <a:pt x="144780" y="19139901"/>
                  </a:moveTo>
                  <a:lnTo>
                    <a:pt x="83586941" y="19139901"/>
                  </a:lnTo>
                  <a:lnTo>
                    <a:pt x="83586941" y="19284682"/>
                  </a:lnTo>
                  <a:lnTo>
                    <a:pt x="144780" y="19284682"/>
                  </a:lnTo>
                  <a:lnTo>
                    <a:pt x="144780" y="19139901"/>
                  </a:lnTo>
                  <a:close/>
                  <a:moveTo>
                    <a:pt x="83586941" y="0"/>
                  </a:moveTo>
                  <a:lnTo>
                    <a:pt x="83731720" y="0"/>
                  </a:lnTo>
                  <a:lnTo>
                    <a:pt x="83731720" y="144780"/>
                  </a:lnTo>
                  <a:lnTo>
                    <a:pt x="83586941" y="144780"/>
                  </a:lnTo>
                  <a:lnTo>
                    <a:pt x="83586941" y="0"/>
                  </a:lnTo>
                  <a:close/>
                  <a:moveTo>
                    <a:pt x="0" y="0"/>
                  </a:moveTo>
                  <a:lnTo>
                    <a:pt x="144780" y="0"/>
                  </a:lnTo>
                  <a:lnTo>
                    <a:pt x="144780" y="144780"/>
                  </a:lnTo>
                  <a:lnTo>
                    <a:pt x="0" y="144780"/>
                  </a:lnTo>
                  <a:lnTo>
                    <a:pt x="0" y="0"/>
                  </a:lnTo>
                  <a:close/>
                  <a:moveTo>
                    <a:pt x="144780" y="0"/>
                  </a:moveTo>
                  <a:lnTo>
                    <a:pt x="83586941" y="0"/>
                  </a:lnTo>
                  <a:lnTo>
                    <a:pt x="83586941" y="144780"/>
                  </a:lnTo>
                  <a:lnTo>
                    <a:pt x="144780" y="144780"/>
                  </a:lnTo>
                  <a:lnTo>
                    <a:pt x="144780" y="0"/>
                  </a:lnTo>
                  <a:close/>
                </a:path>
              </a:pathLst>
            </a:custGeom>
            <a:solidFill>
              <a:srgbClr val="040708"/>
            </a:solidFill>
          </p:spPr>
        </p:sp>
      </p:grpSp>
      <p:pic>
        <p:nvPicPr>
          <p:cNvPr name="Picture 22" id="22"/>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3822164" y="-879769"/>
            <a:ext cx="3601251" cy="3542321"/>
          </a:xfrm>
          <a:prstGeom prst="rect">
            <a:avLst/>
          </a:prstGeom>
        </p:spPr>
      </p:pic>
      <p:sp>
        <p:nvSpPr>
          <p:cNvPr name="TextBox 23" id="23"/>
          <p:cNvSpPr txBox="true"/>
          <p:nvPr/>
        </p:nvSpPr>
        <p:spPr>
          <a:xfrm rot="0">
            <a:off x="1141546" y="1981197"/>
            <a:ext cx="15918998" cy="2291879"/>
          </a:xfrm>
          <a:prstGeom prst="rect">
            <a:avLst/>
          </a:prstGeom>
        </p:spPr>
        <p:txBody>
          <a:bodyPr anchor="t" rtlCol="false" tIns="0" lIns="0" bIns="0" rIns="0">
            <a:spAutoFit/>
          </a:bodyPr>
          <a:lstStyle/>
          <a:p>
            <a:pPr algn="ctr">
              <a:lnSpc>
                <a:spcPts val="17734"/>
              </a:lnSpc>
            </a:pPr>
            <a:r>
              <a:rPr lang="en-US" sz="16122" spc="419">
                <a:solidFill>
                  <a:srgbClr val="000000"/>
                </a:solidFill>
                <a:latin typeface="Anton"/>
              </a:rPr>
              <a:t>DIGITAL PEDAGOGY?</a:t>
            </a:r>
          </a:p>
        </p:txBody>
      </p:sp>
      <p:pic>
        <p:nvPicPr>
          <p:cNvPr name="Picture 24" id="2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8549801" y="4549301"/>
            <a:ext cx="1188398" cy="1188398"/>
          </a:xfrm>
          <a:prstGeom prst="rect">
            <a:avLst/>
          </a:prstGeom>
        </p:spPr>
      </p:pic>
      <p:pic>
        <p:nvPicPr>
          <p:cNvPr name="Picture 25" id="25"/>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300412" y="7803831"/>
            <a:ext cx="3825700" cy="2302376"/>
          </a:xfrm>
          <a:prstGeom prst="rect">
            <a:avLst/>
          </a:prstGeom>
        </p:spPr>
      </p:pic>
      <p:sp>
        <p:nvSpPr>
          <p:cNvPr name="TextBox 26" id="26"/>
          <p:cNvSpPr txBox="true"/>
          <p:nvPr/>
        </p:nvSpPr>
        <p:spPr>
          <a:xfrm rot="0">
            <a:off x="3541689" y="5929269"/>
            <a:ext cx="11118711" cy="3314700"/>
          </a:xfrm>
          <a:prstGeom prst="rect">
            <a:avLst/>
          </a:prstGeom>
        </p:spPr>
        <p:txBody>
          <a:bodyPr anchor="t" rtlCol="false" tIns="0" lIns="0" bIns="0" rIns="0">
            <a:spAutoFit/>
          </a:bodyPr>
          <a:lstStyle/>
          <a:p>
            <a:pPr algn="ctr">
              <a:lnSpc>
                <a:spcPts val="3230"/>
              </a:lnSpc>
            </a:pPr>
            <a:r>
              <a:rPr lang="en-US" sz="1900">
                <a:solidFill>
                  <a:srgbClr val="000000"/>
                </a:solidFill>
                <a:latin typeface="Open Sauce"/>
              </a:rPr>
              <a:t>Learning and having fun are somehow seen as adversarial. But learning is not only a cognitive experience—it is also a social activity. We learn from and with each other. ‎ And the power of playing ‎cannot be overstated: We learn our first life lessons through ‎playing with our peers. And we can continue to learn through the power of fun games. We have to get rid of the notion that suffering is positively correlated with ‎learning—it is not. Especially with so many students struggling with </a:t>
            </a:r>
            <a:r>
              <a:rPr lang="en-US" sz="1900">
                <a:solidFill>
                  <a:srgbClr val="000000"/>
                </a:solidFill>
                <a:latin typeface="Open Sauce"/>
                <a:hlinkClick r:id="rId10" tooltip="https://www.psychologytoday.com/gb/basics/loneliness"/>
              </a:rPr>
              <a:t>loneliness</a:t>
            </a:r>
            <a:r>
              <a:rPr lang="en-US" sz="1900">
                <a:solidFill>
                  <a:srgbClr val="000000"/>
                </a:solidFill>
                <a:latin typeface="Open Sauce"/>
              </a:rPr>
              <a:t>, fostering a positive social atmosphere through games will facilitate an inclusive classroom environment.</a:t>
            </a:r>
          </a:p>
          <a:p>
            <a:pPr algn="ctr">
              <a:lnSpc>
                <a:spcPts val="3909"/>
              </a:lnSpc>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50E4A4"/>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6969" r="0" b="6787"/>
          <a:stretch>
            <a:fillRect/>
          </a:stretch>
        </p:blipFill>
        <p:spPr>
          <a:xfrm flipH="false" flipV="false" rot="0">
            <a:off x="-3620759" y="5524563"/>
            <a:ext cx="5880442" cy="5071492"/>
          </a:xfrm>
          <a:prstGeom prst="rect">
            <a:avLst/>
          </a:prstGeom>
        </p:spPr>
      </p:pic>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6763" r="6672" b="6631"/>
          <a:stretch>
            <a:fillRect/>
          </a:stretch>
        </p:blipFill>
        <p:spPr>
          <a:xfrm flipH="false" flipV="false" rot="0">
            <a:off x="2259683" y="5512478"/>
            <a:ext cx="5488046" cy="5092715"/>
          </a:xfrm>
          <a:prstGeom prst="rect">
            <a:avLst/>
          </a:prstGeom>
        </p:spPr>
      </p:pic>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6969" r="0" b="6787"/>
          <a:stretch>
            <a:fillRect/>
          </a:stretch>
        </p:blipFill>
        <p:spPr>
          <a:xfrm flipH="false" flipV="false" rot="0">
            <a:off x="7310037" y="5521616"/>
            <a:ext cx="5880442" cy="5071492"/>
          </a:xfrm>
          <a:prstGeom prst="rect">
            <a:avLst/>
          </a:prstGeom>
        </p:spPr>
      </p:pic>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6763" r="6672" b="6631"/>
          <a:stretch>
            <a:fillRect/>
          </a:stretch>
        </p:blipFill>
        <p:spPr>
          <a:xfrm flipH="false" flipV="false" rot="0">
            <a:off x="13190479" y="5511004"/>
            <a:ext cx="5488046" cy="5092715"/>
          </a:xfrm>
          <a:prstGeom prst="rect">
            <a:avLst/>
          </a:prstGeom>
        </p:spPr>
      </p:pic>
      <p:pic>
        <p:nvPicPr>
          <p:cNvPr name="Picture 6" id="6"/>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171141" y="560719"/>
            <a:ext cx="4456717" cy="4246036"/>
          </a:xfrm>
          <a:prstGeom prst="rect">
            <a:avLst/>
          </a:prstGeom>
        </p:spPr>
      </p:pic>
      <p:pic>
        <p:nvPicPr>
          <p:cNvPr name="Picture 7" id="7"/>
          <p:cNvPicPr>
            <a:picLocks noChangeAspect="true"/>
          </p:cNvPicPr>
          <p:nvPr/>
        </p:nvPicPr>
        <p:blipFill>
          <a:blip r:embed="rId6">
            <a:alphaModFix amt="69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true" rot="0">
            <a:off x="13608097" y="-304232"/>
            <a:ext cx="8874189" cy="4517769"/>
          </a:xfrm>
          <a:prstGeom prst="rect">
            <a:avLst/>
          </a:prstGeom>
        </p:spPr>
      </p:pic>
      <p:sp>
        <p:nvSpPr>
          <p:cNvPr name="TextBox 8" id="8"/>
          <p:cNvSpPr txBox="true"/>
          <p:nvPr/>
        </p:nvSpPr>
        <p:spPr>
          <a:xfrm rot="0">
            <a:off x="6122243" y="1997283"/>
            <a:ext cx="10970331" cy="1477682"/>
          </a:xfrm>
          <a:prstGeom prst="rect">
            <a:avLst/>
          </a:prstGeom>
        </p:spPr>
        <p:txBody>
          <a:bodyPr anchor="t" rtlCol="false" tIns="0" lIns="0" bIns="0" rIns="0">
            <a:spAutoFit/>
          </a:bodyPr>
          <a:lstStyle/>
          <a:p>
            <a:pPr algn="ctr">
              <a:lnSpc>
                <a:spcPts val="11442"/>
              </a:lnSpc>
            </a:pPr>
            <a:r>
              <a:rPr lang="en-US" sz="10402">
                <a:solidFill>
                  <a:srgbClr val="000000"/>
                </a:solidFill>
                <a:latin typeface="Anton"/>
              </a:rPr>
              <a:t>GAMES </a:t>
            </a:r>
          </a:p>
        </p:txBody>
      </p:sp>
      <p:grpSp>
        <p:nvGrpSpPr>
          <p:cNvPr name="Group 9" id="9"/>
          <p:cNvGrpSpPr/>
          <p:nvPr/>
        </p:nvGrpSpPr>
        <p:grpSpPr>
          <a:xfrm rot="0">
            <a:off x="882668" y="6071567"/>
            <a:ext cx="5239575" cy="3324845"/>
            <a:chOff x="0" y="0"/>
            <a:chExt cx="47419088" cy="30090443"/>
          </a:xfrm>
        </p:grpSpPr>
        <p:sp>
          <p:nvSpPr>
            <p:cNvPr name="Freeform 10" id="10"/>
            <p:cNvSpPr/>
            <p:nvPr/>
          </p:nvSpPr>
          <p:spPr>
            <a:xfrm>
              <a:off x="72390" y="72390"/>
              <a:ext cx="47274308" cy="29945663"/>
            </a:xfrm>
            <a:custGeom>
              <a:avLst/>
              <a:gdLst/>
              <a:ahLst/>
              <a:cxnLst/>
              <a:rect r="r" b="b" t="t" l="l"/>
              <a:pathLst>
                <a:path h="29945663" w="47274308">
                  <a:moveTo>
                    <a:pt x="0" y="0"/>
                  </a:moveTo>
                  <a:lnTo>
                    <a:pt x="47274308" y="0"/>
                  </a:lnTo>
                  <a:lnTo>
                    <a:pt x="47274308" y="29945663"/>
                  </a:lnTo>
                  <a:lnTo>
                    <a:pt x="0" y="29945663"/>
                  </a:lnTo>
                  <a:lnTo>
                    <a:pt x="0" y="0"/>
                  </a:lnTo>
                  <a:close/>
                </a:path>
              </a:pathLst>
            </a:custGeom>
            <a:solidFill>
              <a:srgbClr val="FDB0D6"/>
            </a:solidFill>
          </p:spPr>
        </p:sp>
        <p:sp>
          <p:nvSpPr>
            <p:cNvPr name="Freeform 11" id="11"/>
            <p:cNvSpPr/>
            <p:nvPr/>
          </p:nvSpPr>
          <p:spPr>
            <a:xfrm>
              <a:off x="0" y="0"/>
              <a:ext cx="47419087" cy="30090442"/>
            </a:xfrm>
            <a:custGeom>
              <a:avLst/>
              <a:gdLst/>
              <a:ahLst/>
              <a:cxnLst/>
              <a:rect r="r" b="b" t="t" l="l"/>
              <a:pathLst>
                <a:path h="30090442" w="47419087">
                  <a:moveTo>
                    <a:pt x="47274308" y="29945664"/>
                  </a:moveTo>
                  <a:lnTo>
                    <a:pt x="47419087" y="29945664"/>
                  </a:lnTo>
                  <a:lnTo>
                    <a:pt x="47419087" y="30090442"/>
                  </a:lnTo>
                  <a:lnTo>
                    <a:pt x="47274308" y="30090442"/>
                  </a:lnTo>
                  <a:lnTo>
                    <a:pt x="47274308" y="29945664"/>
                  </a:lnTo>
                  <a:close/>
                  <a:moveTo>
                    <a:pt x="0" y="144780"/>
                  </a:moveTo>
                  <a:lnTo>
                    <a:pt x="144780" y="144780"/>
                  </a:lnTo>
                  <a:lnTo>
                    <a:pt x="144780" y="29945664"/>
                  </a:lnTo>
                  <a:lnTo>
                    <a:pt x="0" y="29945664"/>
                  </a:lnTo>
                  <a:lnTo>
                    <a:pt x="0" y="144780"/>
                  </a:lnTo>
                  <a:close/>
                  <a:moveTo>
                    <a:pt x="0" y="29945664"/>
                  </a:moveTo>
                  <a:lnTo>
                    <a:pt x="144780" y="29945664"/>
                  </a:lnTo>
                  <a:lnTo>
                    <a:pt x="144780" y="30090442"/>
                  </a:lnTo>
                  <a:lnTo>
                    <a:pt x="0" y="30090442"/>
                  </a:lnTo>
                  <a:lnTo>
                    <a:pt x="0" y="29945664"/>
                  </a:lnTo>
                  <a:close/>
                  <a:moveTo>
                    <a:pt x="47274308" y="144780"/>
                  </a:moveTo>
                  <a:lnTo>
                    <a:pt x="47419087" y="144780"/>
                  </a:lnTo>
                  <a:lnTo>
                    <a:pt x="47419087" y="29945664"/>
                  </a:lnTo>
                  <a:lnTo>
                    <a:pt x="47274308" y="29945664"/>
                  </a:lnTo>
                  <a:lnTo>
                    <a:pt x="47274308" y="144780"/>
                  </a:lnTo>
                  <a:close/>
                  <a:moveTo>
                    <a:pt x="144780" y="29945664"/>
                  </a:moveTo>
                  <a:lnTo>
                    <a:pt x="47274308" y="29945664"/>
                  </a:lnTo>
                  <a:lnTo>
                    <a:pt x="47274308" y="30090442"/>
                  </a:lnTo>
                  <a:lnTo>
                    <a:pt x="144780" y="30090442"/>
                  </a:lnTo>
                  <a:lnTo>
                    <a:pt x="144780" y="29945664"/>
                  </a:lnTo>
                  <a:close/>
                  <a:moveTo>
                    <a:pt x="47274308" y="0"/>
                  </a:moveTo>
                  <a:lnTo>
                    <a:pt x="47419087" y="0"/>
                  </a:lnTo>
                  <a:lnTo>
                    <a:pt x="47419087" y="144780"/>
                  </a:lnTo>
                  <a:lnTo>
                    <a:pt x="47274308" y="144780"/>
                  </a:lnTo>
                  <a:lnTo>
                    <a:pt x="47274308" y="0"/>
                  </a:lnTo>
                  <a:close/>
                  <a:moveTo>
                    <a:pt x="0" y="0"/>
                  </a:moveTo>
                  <a:lnTo>
                    <a:pt x="144780" y="0"/>
                  </a:lnTo>
                  <a:lnTo>
                    <a:pt x="144780" y="144780"/>
                  </a:lnTo>
                  <a:lnTo>
                    <a:pt x="0" y="144780"/>
                  </a:lnTo>
                  <a:lnTo>
                    <a:pt x="0" y="0"/>
                  </a:lnTo>
                  <a:close/>
                  <a:moveTo>
                    <a:pt x="144780" y="0"/>
                  </a:moveTo>
                  <a:lnTo>
                    <a:pt x="47274308" y="0"/>
                  </a:lnTo>
                  <a:lnTo>
                    <a:pt x="47274308" y="144780"/>
                  </a:lnTo>
                  <a:lnTo>
                    <a:pt x="144780" y="144780"/>
                  </a:lnTo>
                  <a:lnTo>
                    <a:pt x="144780" y="0"/>
                  </a:lnTo>
                  <a:close/>
                </a:path>
              </a:pathLst>
            </a:custGeom>
            <a:solidFill>
              <a:srgbClr val="040708"/>
            </a:solidFill>
          </p:spPr>
        </p:sp>
      </p:grpSp>
      <p:grpSp>
        <p:nvGrpSpPr>
          <p:cNvPr name="Group 12" id="12"/>
          <p:cNvGrpSpPr/>
          <p:nvPr/>
        </p:nvGrpSpPr>
        <p:grpSpPr>
          <a:xfrm rot="0">
            <a:off x="1045358" y="7723302"/>
            <a:ext cx="4874515" cy="1501617"/>
            <a:chOff x="0" y="0"/>
            <a:chExt cx="44115235" cy="13589898"/>
          </a:xfrm>
        </p:grpSpPr>
        <p:sp>
          <p:nvSpPr>
            <p:cNvPr name="Freeform 13" id="13"/>
            <p:cNvSpPr/>
            <p:nvPr/>
          </p:nvSpPr>
          <p:spPr>
            <a:xfrm>
              <a:off x="72390" y="72390"/>
              <a:ext cx="43970453" cy="13445118"/>
            </a:xfrm>
            <a:custGeom>
              <a:avLst/>
              <a:gdLst/>
              <a:ahLst/>
              <a:cxnLst/>
              <a:rect r="r" b="b" t="t" l="l"/>
              <a:pathLst>
                <a:path h="13445118" w="43970453">
                  <a:moveTo>
                    <a:pt x="0" y="0"/>
                  </a:moveTo>
                  <a:lnTo>
                    <a:pt x="43970453" y="0"/>
                  </a:lnTo>
                  <a:lnTo>
                    <a:pt x="43970453" y="13445118"/>
                  </a:lnTo>
                  <a:lnTo>
                    <a:pt x="0" y="13445118"/>
                  </a:lnTo>
                  <a:lnTo>
                    <a:pt x="0" y="0"/>
                  </a:lnTo>
                  <a:close/>
                </a:path>
              </a:pathLst>
            </a:custGeom>
            <a:solidFill>
              <a:srgbClr val="FBF5E7"/>
            </a:solidFill>
          </p:spPr>
        </p:sp>
        <p:sp>
          <p:nvSpPr>
            <p:cNvPr name="Freeform 14" id="14"/>
            <p:cNvSpPr/>
            <p:nvPr/>
          </p:nvSpPr>
          <p:spPr>
            <a:xfrm>
              <a:off x="0" y="0"/>
              <a:ext cx="44115236" cy="13589899"/>
            </a:xfrm>
            <a:custGeom>
              <a:avLst/>
              <a:gdLst/>
              <a:ahLst/>
              <a:cxnLst/>
              <a:rect r="r" b="b" t="t" l="l"/>
              <a:pathLst>
                <a:path h="13589899" w="44115236">
                  <a:moveTo>
                    <a:pt x="43970454" y="13445119"/>
                  </a:moveTo>
                  <a:lnTo>
                    <a:pt x="44115236" y="13445119"/>
                  </a:lnTo>
                  <a:lnTo>
                    <a:pt x="44115236" y="13589899"/>
                  </a:lnTo>
                  <a:lnTo>
                    <a:pt x="43970454" y="13589899"/>
                  </a:lnTo>
                  <a:lnTo>
                    <a:pt x="43970454" y="13445119"/>
                  </a:lnTo>
                  <a:close/>
                  <a:moveTo>
                    <a:pt x="0" y="144780"/>
                  </a:moveTo>
                  <a:lnTo>
                    <a:pt x="144780" y="144780"/>
                  </a:lnTo>
                  <a:lnTo>
                    <a:pt x="144780" y="13445119"/>
                  </a:lnTo>
                  <a:lnTo>
                    <a:pt x="0" y="13445119"/>
                  </a:lnTo>
                  <a:lnTo>
                    <a:pt x="0" y="144780"/>
                  </a:lnTo>
                  <a:close/>
                  <a:moveTo>
                    <a:pt x="0" y="13445119"/>
                  </a:moveTo>
                  <a:lnTo>
                    <a:pt x="144780" y="13445119"/>
                  </a:lnTo>
                  <a:lnTo>
                    <a:pt x="144780" y="13589899"/>
                  </a:lnTo>
                  <a:lnTo>
                    <a:pt x="0" y="13589899"/>
                  </a:lnTo>
                  <a:lnTo>
                    <a:pt x="0" y="13445119"/>
                  </a:lnTo>
                  <a:close/>
                  <a:moveTo>
                    <a:pt x="43970454" y="144780"/>
                  </a:moveTo>
                  <a:lnTo>
                    <a:pt x="44115236" y="144780"/>
                  </a:lnTo>
                  <a:lnTo>
                    <a:pt x="44115236" y="13445119"/>
                  </a:lnTo>
                  <a:lnTo>
                    <a:pt x="43970454" y="13445119"/>
                  </a:lnTo>
                  <a:lnTo>
                    <a:pt x="43970454" y="144780"/>
                  </a:lnTo>
                  <a:close/>
                  <a:moveTo>
                    <a:pt x="144780" y="13445119"/>
                  </a:moveTo>
                  <a:lnTo>
                    <a:pt x="43970454" y="13445119"/>
                  </a:lnTo>
                  <a:lnTo>
                    <a:pt x="43970454" y="13589899"/>
                  </a:lnTo>
                  <a:lnTo>
                    <a:pt x="144780" y="13589899"/>
                  </a:lnTo>
                  <a:lnTo>
                    <a:pt x="144780" y="13445119"/>
                  </a:lnTo>
                  <a:close/>
                  <a:moveTo>
                    <a:pt x="43970454" y="0"/>
                  </a:moveTo>
                  <a:lnTo>
                    <a:pt x="44115236" y="0"/>
                  </a:lnTo>
                  <a:lnTo>
                    <a:pt x="44115236" y="144780"/>
                  </a:lnTo>
                  <a:lnTo>
                    <a:pt x="43970454" y="144780"/>
                  </a:lnTo>
                  <a:lnTo>
                    <a:pt x="43970454" y="0"/>
                  </a:lnTo>
                  <a:close/>
                  <a:moveTo>
                    <a:pt x="0" y="0"/>
                  </a:moveTo>
                  <a:lnTo>
                    <a:pt x="144780" y="0"/>
                  </a:lnTo>
                  <a:lnTo>
                    <a:pt x="144780" y="144780"/>
                  </a:lnTo>
                  <a:lnTo>
                    <a:pt x="0" y="144780"/>
                  </a:lnTo>
                  <a:lnTo>
                    <a:pt x="0" y="0"/>
                  </a:lnTo>
                  <a:close/>
                  <a:moveTo>
                    <a:pt x="144780" y="0"/>
                  </a:moveTo>
                  <a:lnTo>
                    <a:pt x="43970454" y="0"/>
                  </a:lnTo>
                  <a:lnTo>
                    <a:pt x="43970454" y="144780"/>
                  </a:lnTo>
                  <a:lnTo>
                    <a:pt x="144780" y="144780"/>
                  </a:lnTo>
                  <a:lnTo>
                    <a:pt x="144780" y="0"/>
                  </a:lnTo>
                  <a:close/>
                </a:path>
              </a:pathLst>
            </a:custGeom>
            <a:solidFill>
              <a:srgbClr val="040708"/>
            </a:solidFill>
          </p:spPr>
        </p:sp>
      </p:grpSp>
      <p:grpSp>
        <p:nvGrpSpPr>
          <p:cNvPr name="Group 15" id="15"/>
          <p:cNvGrpSpPr/>
          <p:nvPr/>
        </p:nvGrpSpPr>
        <p:grpSpPr>
          <a:xfrm rot="0">
            <a:off x="6524213" y="6071567"/>
            <a:ext cx="5239575" cy="3324845"/>
            <a:chOff x="0" y="0"/>
            <a:chExt cx="47419088" cy="30090443"/>
          </a:xfrm>
        </p:grpSpPr>
        <p:sp>
          <p:nvSpPr>
            <p:cNvPr name="Freeform 16" id="16"/>
            <p:cNvSpPr/>
            <p:nvPr/>
          </p:nvSpPr>
          <p:spPr>
            <a:xfrm>
              <a:off x="72390" y="72390"/>
              <a:ext cx="47274308" cy="29945663"/>
            </a:xfrm>
            <a:custGeom>
              <a:avLst/>
              <a:gdLst/>
              <a:ahLst/>
              <a:cxnLst/>
              <a:rect r="r" b="b" t="t" l="l"/>
              <a:pathLst>
                <a:path h="29945663" w="47274308">
                  <a:moveTo>
                    <a:pt x="0" y="0"/>
                  </a:moveTo>
                  <a:lnTo>
                    <a:pt x="47274308" y="0"/>
                  </a:lnTo>
                  <a:lnTo>
                    <a:pt x="47274308" y="29945663"/>
                  </a:lnTo>
                  <a:lnTo>
                    <a:pt x="0" y="29945663"/>
                  </a:lnTo>
                  <a:lnTo>
                    <a:pt x="0" y="0"/>
                  </a:lnTo>
                  <a:close/>
                </a:path>
              </a:pathLst>
            </a:custGeom>
            <a:solidFill>
              <a:srgbClr val="FDB0D6"/>
            </a:solidFill>
          </p:spPr>
        </p:sp>
        <p:sp>
          <p:nvSpPr>
            <p:cNvPr name="Freeform 17" id="17"/>
            <p:cNvSpPr/>
            <p:nvPr/>
          </p:nvSpPr>
          <p:spPr>
            <a:xfrm>
              <a:off x="0" y="0"/>
              <a:ext cx="47419087" cy="30090442"/>
            </a:xfrm>
            <a:custGeom>
              <a:avLst/>
              <a:gdLst/>
              <a:ahLst/>
              <a:cxnLst/>
              <a:rect r="r" b="b" t="t" l="l"/>
              <a:pathLst>
                <a:path h="30090442" w="47419087">
                  <a:moveTo>
                    <a:pt x="47274308" y="29945664"/>
                  </a:moveTo>
                  <a:lnTo>
                    <a:pt x="47419087" y="29945664"/>
                  </a:lnTo>
                  <a:lnTo>
                    <a:pt x="47419087" y="30090442"/>
                  </a:lnTo>
                  <a:lnTo>
                    <a:pt x="47274308" y="30090442"/>
                  </a:lnTo>
                  <a:lnTo>
                    <a:pt x="47274308" y="29945664"/>
                  </a:lnTo>
                  <a:close/>
                  <a:moveTo>
                    <a:pt x="0" y="144780"/>
                  </a:moveTo>
                  <a:lnTo>
                    <a:pt x="144780" y="144780"/>
                  </a:lnTo>
                  <a:lnTo>
                    <a:pt x="144780" y="29945664"/>
                  </a:lnTo>
                  <a:lnTo>
                    <a:pt x="0" y="29945664"/>
                  </a:lnTo>
                  <a:lnTo>
                    <a:pt x="0" y="144780"/>
                  </a:lnTo>
                  <a:close/>
                  <a:moveTo>
                    <a:pt x="0" y="29945664"/>
                  </a:moveTo>
                  <a:lnTo>
                    <a:pt x="144780" y="29945664"/>
                  </a:lnTo>
                  <a:lnTo>
                    <a:pt x="144780" y="30090442"/>
                  </a:lnTo>
                  <a:lnTo>
                    <a:pt x="0" y="30090442"/>
                  </a:lnTo>
                  <a:lnTo>
                    <a:pt x="0" y="29945664"/>
                  </a:lnTo>
                  <a:close/>
                  <a:moveTo>
                    <a:pt x="47274308" y="144780"/>
                  </a:moveTo>
                  <a:lnTo>
                    <a:pt x="47419087" y="144780"/>
                  </a:lnTo>
                  <a:lnTo>
                    <a:pt x="47419087" y="29945664"/>
                  </a:lnTo>
                  <a:lnTo>
                    <a:pt x="47274308" y="29945664"/>
                  </a:lnTo>
                  <a:lnTo>
                    <a:pt x="47274308" y="144780"/>
                  </a:lnTo>
                  <a:close/>
                  <a:moveTo>
                    <a:pt x="144780" y="29945664"/>
                  </a:moveTo>
                  <a:lnTo>
                    <a:pt x="47274308" y="29945664"/>
                  </a:lnTo>
                  <a:lnTo>
                    <a:pt x="47274308" y="30090442"/>
                  </a:lnTo>
                  <a:lnTo>
                    <a:pt x="144780" y="30090442"/>
                  </a:lnTo>
                  <a:lnTo>
                    <a:pt x="144780" y="29945664"/>
                  </a:lnTo>
                  <a:close/>
                  <a:moveTo>
                    <a:pt x="47274308" y="0"/>
                  </a:moveTo>
                  <a:lnTo>
                    <a:pt x="47419087" y="0"/>
                  </a:lnTo>
                  <a:lnTo>
                    <a:pt x="47419087" y="144780"/>
                  </a:lnTo>
                  <a:lnTo>
                    <a:pt x="47274308" y="144780"/>
                  </a:lnTo>
                  <a:lnTo>
                    <a:pt x="47274308" y="0"/>
                  </a:lnTo>
                  <a:close/>
                  <a:moveTo>
                    <a:pt x="0" y="0"/>
                  </a:moveTo>
                  <a:lnTo>
                    <a:pt x="144780" y="0"/>
                  </a:lnTo>
                  <a:lnTo>
                    <a:pt x="144780" y="144780"/>
                  </a:lnTo>
                  <a:lnTo>
                    <a:pt x="0" y="144780"/>
                  </a:lnTo>
                  <a:lnTo>
                    <a:pt x="0" y="0"/>
                  </a:lnTo>
                  <a:close/>
                  <a:moveTo>
                    <a:pt x="144780" y="0"/>
                  </a:moveTo>
                  <a:lnTo>
                    <a:pt x="47274308" y="0"/>
                  </a:lnTo>
                  <a:lnTo>
                    <a:pt x="47274308" y="144780"/>
                  </a:lnTo>
                  <a:lnTo>
                    <a:pt x="144780" y="144780"/>
                  </a:lnTo>
                  <a:lnTo>
                    <a:pt x="144780" y="0"/>
                  </a:lnTo>
                  <a:close/>
                </a:path>
              </a:pathLst>
            </a:custGeom>
            <a:solidFill>
              <a:srgbClr val="040708"/>
            </a:solidFill>
          </p:spPr>
        </p:sp>
      </p:grpSp>
      <p:grpSp>
        <p:nvGrpSpPr>
          <p:cNvPr name="Group 18" id="18"/>
          <p:cNvGrpSpPr/>
          <p:nvPr/>
        </p:nvGrpSpPr>
        <p:grpSpPr>
          <a:xfrm rot="0">
            <a:off x="6781142" y="7701927"/>
            <a:ext cx="4874515" cy="1501617"/>
            <a:chOff x="0" y="0"/>
            <a:chExt cx="44115235" cy="13589898"/>
          </a:xfrm>
        </p:grpSpPr>
        <p:sp>
          <p:nvSpPr>
            <p:cNvPr name="Freeform 19" id="19"/>
            <p:cNvSpPr/>
            <p:nvPr/>
          </p:nvSpPr>
          <p:spPr>
            <a:xfrm>
              <a:off x="72390" y="72390"/>
              <a:ext cx="43970453" cy="13445118"/>
            </a:xfrm>
            <a:custGeom>
              <a:avLst/>
              <a:gdLst/>
              <a:ahLst/>
              <a:cxnLst/>
              <a:rect r="r" b="b" t="t" l="l"/>
              <a:pathLst>
                <a:path h="13445118" w="43970453">
                  <a:moveTo>
                    <a:pt x="0" y="0"/>
                  </a:moveTo>
                  <a:lnTo>
                    <a:pt x="43970453" y="0"/>
                  </a:lnTo>
                  <a:lnTo>
                    <a:pt x="43970453" y="13445118"/>
                  </a:lnTo>
                  <a:lnTo>
                    <a:pt x="0" y="13445118"/>
                  </a:lnTo>
                  <a:lnTo>
                    <a:pt x="0" y="0"/>
                  </a:lnTo>
                  <a:close/>
                </a:path>
              </a:pathLst>
            </a:custGeom>
            <a:solidFill>
              <a:srgbClr val="FBF5E7"/>
            </a:solidFill>
          </p:spPr>
        </p:sp>
        <p:sp>
          <p:nvSpPr>
            <p:cNvPr name="Freeform 20" id="20"/>
            <p:cNvSpPr/>
            <p:nvPr/>
          </p:nvSpPr>
          <p:spPr>
            <a:xfrm>
              <a:off x="0" y="0"/>
              <a:ext cx="44115236" cy="13589899"/>
            </a:xfrm>
            <a:custGeom>
              <a:avLst/>
              <a:gdLst/>
              <a:ahLst/>
              <a:cxnLst/>
              <a:rect r="r" b="b" t="t" l="l"/>
              <a:pathLst>
                <a:path h="13589899" w="44115236">
                  <a:moveTo>
                    <a:pt x="43970454" y="13445119"/>
                  </a:moveTo>
                  <a:lnTo>
                    <a:pt x="44115236" y="13445119"/>
                  </a:lnTo>
                  <a:lnTo>
                    <a:pt x="44115236" y="13589899"/>
                  </a:lnTo>
                  <a:lnTo>
                    <a:pt x="43970454" y="13589899"/>
                  </a:lnTo>
                  <a:lnTo>
                    <a:pt x="43970454" y="13445119"/>
                  </a:lnTo>
                  <a:close/>
                  <a:moveTo>
                    <a:pt x="0" y="144780"/>
                  </a:moveTo>
                  <a:lnTo>
                    <a:pt x="144780" y="144780"/>
                  </a:lnTo>
                  <a:lnTo>
                    <a:pt x="144780" y="13445119"/>
                  </a:lnTo>
                  <a:lnTo>
                    <a:pt x="0" y="13445119"/>
                  </a:lnTo>
                  <a:lnTo>
                    <a:pt x="0" y="144780"/>
                  </a:lnTo>
                  <a:close/>
                  <a:moveTo>
                    <a:pt x="0" y="13445119"/>
                  </a:moveTo>
                  <a:lnTo>
                    <a:pt x="144780" y="13445119"/>
                  </a:lnTo>
                  <a:lnTo>
                    <a:pt x="144780" y="13589899"/>
                  </a:lnTo>
                  <a:lnTo>
                    <a:pt x="0" y="13589899"/>
                  </a:lnTo>
                  <a:lnTo>
                    <a:pt x="0" y="13445119"/>
                  </a:lnTo>
                  <a:close/>
                  <a:moveTo>
                    <a:pt x="43970454" y="144780"/>
                  </a:moveTo>
                  <a:lnTo>
                    <a:pt x="44115236" y="144780"/>
                  </a:lnTo>
                  <a:lnTo>
                    <a:pt x="44115236" y="13445119"/>
                  </a:lnTo>
                  <a:lnTo>
                    <a:pt x="43970454" y="13445119"/>
                  </a:lnTo>
                  <a:lnTo>
                    <a:pt x="43970454" y="144780"/>
                  </a:lnTo>
                  <a:close/>
                  <a:moveTo>
                    <a:pt x="144780" y="13445119"/>
                  </a:moveTo>
                  <a:lnTo>
                    <a:pt x="43970454" y="13445119"/>
                  </a:lnTo>
                  <a:lnTo>
                    <a:pt x="43970454" y="13589899"/>
                  </a:lnTo>
                  <a:lnTo>
                    <a:pt x="144780" y="13589899"/>
                  </a:lnTo>
                  <a:lnTo>
                    <a:pt x="144780" y="13445119"/>
                  </a:lnTo>
                  <a:close/>
                  <a:moveTo>
                    <a:pt x="43970454" y="0"/>
                  </a:moveTo>
                  <a:lnTo>
                    <a:pt x="44115236" y="0"/>
                  </a:lnTo>
                  <a:lnTo>
                    <a:pt x="44115236" y="144780"/>
                  </a:lnTo>
                  <a:lnTo>
                    <a:pt x="43970454" y="144780"/>
                  </a:lnTo>
                  <a:lnTo>
                    <a:pt x="43970454" y="0"/>
                  </a:lnTo>
                  <a:close/>
                  <a:moveTo>
                    <a:pt x="0" y="0"/>
                  </a:moveTo>
                  <a:lnTo>
                    <a:pt x="144780" y="0"/>
                  </a:lnTo>
                  <a:lnTo>
                    <a:pt x="144780" y="144780"/>
                  </a:lnTo>
                  <a:lnTo>
                    <a:pt x="0" y="144780"/>
                  </a:lnTo>
                  <a:lnTo>
                    <a:pt x="0" y="0"/>
                  </a:lnTo>
                  <a:close/>
                  <a:moveTo>
                    <a:pt x="144780" y="0"/>
                  </a:moveTo>
                  <a:lnTo>
                    <a:pt x="43970454" y="0"/>
                  </a:lnTo>
                  <a:lnTo>
                    <a:pt x="43970454" y="144780"/>
                  </a:lnTo>
                  <a:lnTo>
                    <a:pt x="144780" y="144780"/>
                  </a:lnTo>
                  <a:lnTo>
                    <a:pt x="144780" y="0"/>
                  </a:lnTo>
                  <a:close/>
                </a:path>
              </a:pathLst>
            </a:custGeom>
            <a:solidFill>
              <a:srgbClr val="040708"/>
            </a:solidFill>
          </p:spPr>
        </p:sp>
      </p:grpSp>
      <p:grpSp>
        <p:nvGrpSpPr>
          <p:cNvPr name="Group 21" id="21"/>
          <p:cNvGrpSpPr/>
          <p:nvPr/>
        </p:nvGrpSpPr>
        <p:grpSpPr>
          <a:xfrm rot="0">
            <a:off x="12165757" y="6071567"/>
            <a:ext cx="5239575" cy="3324845"/>
            <a:chOff x="0" y="0"/>
            <a:chExt cx="47419088" cy="30090443"/>
          </a:xfrm>
        </p:grpSpPr>
        <p:sp>
          <p:nvSpPr>
            <p:cNvPr name="Freeform 22" id="22"/>
            <p:cNvSpPr/>
            <p:nvPr/>
          </p:nvSpPr>
          <p:spPr>
            <a:xfrm>
              <a:off x="72390" y="72390"/>
              <a:ext cx="47274308" cy="29945663"/>
            </a:xfrm>
            <a:custGeom>
              <a:avLst/>
              <a:gdLst/>
              <a:ahLst/>
              <a:cxnLst/>
              <a:rect r="r" b="b" t="t" l="l"/>
              <a:pathLst>
                <a:path h="29945663" w="47274308">
                  <a:moveTo>
                    <a:pt x="0" y="0"/>
                  </a:moveTo>
                  <a:lnTo>
                    <a:pt x="47274308" y="0"/>
                  </a:lnTo>
                  <a:lnTo>
                    <a:pt x="47274308" y="29945663"/>
                  </a:lnTo>
                  <a:lnTo>
                    <a:pt x="0" y="29945663"/>
                  </a:lnTo>
                  <a:lnTo>
                    <a:pt x="0" y="0"/>
                  </a:lnTo>
                  <a:close/>
                </a:path>
              </a:pathLst>
            </a:custGeom>
            <a:solidFill>
              <a:srgbClr val="FDB0D6"/>
            </a:solidFill>
          </p:spPr>
        </p:sp>
        <p:sp>
          <p:nvSpPr>
            <p:cNvPr name="Freeform 23" id="23"/>
            <p:cNvSpPr/>
            <p:nvPr/>
          </p:nvSpPr>
          <p:spPr>
            <a:xfrm>
              <a:off x="0" y="0"/>
              <a:ext cx="47419087" cy="30090442"/>
            </a:xfrm>
            <a:custGeom>
              <a:avLst/>
              <a:gdLst/>
              <a:ahLst/>
              <a:cxnLst/>
              <a:rect r="r" b="b" t="t" l="l"/>
              <a:pathLst>
                <a:path h="30090442" w="47419087">
                  <a:moveTo>
                    <a:pt x="47274308" y="29945664"/>
                  </a:moveTo>
                  <a:lnTo>
                    <a:pt x="47419087" y="29945664"/>
                  </a:lnTo>
                  <a:lnTo>
                    <a:pt x="47419087" y="30090442"/>
                  </a:lnTo>
                  <a:lnTo>
                    <a:pt x="47274308" y="30090442"/>
                  </a:lnTo>
                  <a:lnTo>
                    <a:pt x="47274308" y="29945664"/>
                  </a:lnTo>
                  <a:close/>
                  <a:moveTo>
                    <a:pt x="0" y="144780"/>
                  </a:moveTo>
                  <a:lnTo>
                    <a:pt x="144780" y="144780"/>
                  </a:lnTo>
                  <a:lnTo>
                    <a:pt x="144780" y="29945664"/>
                  </a:lnTo>
                  <a:lnTo>
                    <a:pt x="0" y="29945664"/>
                  </a:lnTo>
                  <a:lnTo>
                    <a:pt x="0" y="144780"/>
                  </a:lnTo>
                  <a:close/>
                  <a:moveTo>
                    <a:pt x="0" y="29945664"/>
                  </a:moveTo>
                  <a:lnTo>
                    <a:pt x="144780" y="29945664"/>
                  </a:lnTo>
                  <a:lnTo>
                    <a:pt x="144780" y="30090442"/>
                  </a:lnTo>
                  <a:lnTo>
                    <a:pt x="0" y="30090442"/>
                  </a:lnTo>
                  <a:lnTo>
                    <a:pt x="0" y="29945664"/>
                  </a:lnTo>
                  <a:close/>
                  <a:moveTo>
                    <a:pt x="47274308" y="144780"/>
                  </a:moveTo>
                  <a:lnTo>
                    <a:pt x="47419087" y="144780"/>
                  </a:lnTo>
                  <a:lnTo>
                    <a:pt x="47419087" y="29945664"/>
                  </a:lnTo>
                  <a:lnTo>
                    <a:pt x="47274308" y="29945664"/>
                  </a:lnTo>
                  <a:lnTo>
                    <a:pt x="47274308" y="144780"/>
                  </a:lnTo>
                  <a:close/>
                  <a:moveTo>
                    <a:pt x="144780" y="29945664"/>
                  </a:moveTo>
                  <a:lnTo>
                    <a:pt x="47274308" y="29945664"/>
                  </a:lnTo>
                  <a:lnTo>
                    <a:pt x="47274308" y="30090442"/>
                  </a:lnTo>
                  <a:lnTo>
                    <a:pt x="144780" y="30090442"/>
                  </a:lnTo>
                  <a:lnTo>
                    <a:pt x="144780" y="29945664"/>
                  </a:lnTo>
                  <a:close/>
                  <a:moveTo>
                    <a:pt x="47274308" y="0"/>
                  </a:moveTo>
                  <a:lnTo>
                    <a:pt x="47419087" y="0"/>
                  </a:lnTo>
                  <a:lnTo>
                    <a:pt x="47419087" y="144780"/>
                  </a:lnTo>
                  <a:lnTo>
                    <a:pt x="47274308" y="144780"/>
                  </a:lnTo>
                  <a:lnTo>
                    <a:pt x="47274308" y="0"/>
                  </a:lnTo>
                  <a:close/>
                  <a:moveTo>
                    <a:pt x="0" y="0"/>
                  </a:moveTo>
                  <a:lnTo>
                    <a:pt x="144780" y="0"/>
                  </a:lnTo>
                  <a:lnTo>
                    <a:pt x="144780" y="144780"/>
                  </a:lnTo>
                  <a:lnTo>
                    <a:pt x="0" y="144780"/>
                  </a:lnTo>
                  <a:lnTo>
                    <a:pt x="0" y="0"/>
                  </a:lnTo>
                  <a:close/>
                  <a:moveTo>
                    <a:pt x="144780" y="0"/>
                  </a:moveTo>
                  <a:lnTo>
                    <a:pt x="47274308" y="0"/>
                  </a:lnTo>
                  <a:lnTo>
                    <a:pt x="47274308" y="144780"/>
                  </a:lnTo>
                  <a:lnTo>
                    <a:pt x="144780" y="144780"/>
                  </a:lnTo>
                  <a:lnTo>
                    <a:pt x="144780" y="0"/>
                  </a:lnTo>
                  <a:close/>
                </a:path>
              </a:pathLst>
            </a:custGeom>
            <a:solidFill>
              <a:srgbClr val="040708"/>
            </a:solidFill>
          </p:spPr>
        </p:sp>
      </p:grpSp>
      <p:grpSp>
        <p:nvGrpSpPr>
          <p:cNvPr name="Group 24" id="24"/>
          <p:cNvGrpSpPr/>
          <p:nvPr/>
        </p:nvGrpSpPr>
        <p:grpSpPr>
          <a:xfrm rot="0">
            <a:off x="12328447" y="7723302"/>
            <a:ext cx="4874515" cy="1501617"/>
            <a:chOff x="0" y="0"/>
            <a:chExt cx="44115235" cy="13589898"/>
          </a:xfrm>
        </p:grpSpPr>
        <p:sp>
          <p:nvSpPr>
            <p:cNvPr name="Freeform 25" id="25"/>
            <p:cNvSpPr/>
            <p:nvPr/>
          </p:nvSpPr>
          <p:spPr>
            <a:xfrm>
              <a:off x="72390" y="72390"/>
              <a:ext cx="43970453" cy="13445118"/>
            </a:xfrm>
            <a:custGeom>
              <a:avLst/>
              <a:gdLst/>
              <a:ahLst/>
              <a:cxnLst/>
              <a:rect r="r" b="b" t="t" l="l"/>
              <a:pathLst>
                <a:path h="13445118" w="43970453">
                  <a:moveTo>
                    <a:pt x="0" y="0"/>
                  </a:moveTo>
                  <a:lnTo>
                    <a:pt x="43970453" y="0"/>
                  </a:lnTo>
                  <a:lnTo>
                    <a:pt x="43970453" y="13445118"/>
                  </a:lnTo>
                  <a:lnTo>
                    <a:pt x="0" y="13445118"/>
                  </a:lnTo>
                  <a:lnTo>
                    <a:pt x="0" y="0"/>
                  </a:lnTo>
                  <a:close/>
                </a:path>
              </a:pathLst>
            </a:custGeom>
            <a:solidFill>
              <a:srgbClr val="FBF5E7"/>
            </a:solidFill>
          </p:spPr>
        </p:sp>
        <p:sp>
          <p:nvSpPr>
            <p:cNvPr name="Freeform 26" id="26"/>
            <p:cNvSpPr/>
            <p:nvPr/>
          </p:nvSpPr>
          <p:spPr>
            <a:xfrm>
              <a:off x="0" y="0"/>
              <a:ext cx="44115236" cy="13589899"/>
            </a:xfrm>
            <a:custGeom>
              <a:avLst/>
              <a:gdLst/>
              <a:ahLst/>
              <a:cxnLst/>
              <a:rect r="r" b="b" t="t" l="l"/>
              <a:pathLst>
                <a:path h="13589899" w="44115236">
                  <a:moveTo>
                    <a:pt x="43970454" y="13445119"/>
                  </a:moveTo>
                  <a:lnTo>
                    <a:pt x="44115236" y="13445119"/>
                  </a:lnTo>
                  <a:lnTo>
                    <a:pt x="44115236" y="13589899"/>
                  </a:lnTo>
                  <a:lnTo>
                    <a:pt x="43970454" y="13589899"/>
                  </a:lnTo>
                  <a:lnTo>
                    <a:pt x="43970454" y="13445119"/>
                  </a:lnTo>
                  <a:close/>
                  <a:moveTo>
                    <a:pt x="0" y="144780"/>
                  </a:moveTo>
                  <a:lnTo>
                    <a:pt x="144780" y="144780"/>
                  </a:lnTo>
                  <a:lnTo>
                    <a:pt x="144780" y="13445119"/>
                  </a:lnTo>
                  <a:lnTo>
                    <a:pt x="0" y="13445119"/>
                  </a:lnTo>
                  <a:lnTo>
                    <a:pt x="0" y="144780"/>
                  </a:lnTo>
                  <a:close/>
                  <a:moveTo>
                    <a:pt x="0" y="13445119"/>
                  </a:moveTo>
                  <a:lnTo>
                    <a:pt x="144780" y="13445119"/>
                  </a:lnTo>
                  <a:lnTo>
                    <a:pt x="144780" y="13589899"/>
                  </a:lnTo>
                  <a:lnTo>
                    <a:pt x="0" y="13589899"/>
                  </a:lnTo>
                  <a:lnTo>
                    <a:pt x="0" y="13445119"/>
                  </a:lnTo>
                  <a:close/>
                  <a:moveTo>
                    <a:pt x="43970454" y="144780"/>
                  </a:moveTo>
                  <a:lnTo>
                    <a:pt x="44115236" y="144780"/>
                  </a:lnTo>
                  <a:lnTo>
                    <a:pt x="44115236" y="13445119"/>
                  </a:lnTo>
                  <a:lnTo>
                    <a:pt x="43970454" y="13445119"/>
                  </a:lnTo>
                  <a:lnTo>
                    <a:pt x="43970454" y="144780"/>
                  </a:lnTo>
                  <a:close/>
                  <a:moveTo>
                    <a:pt x="144780" y="13445119"/>
                  </a:moveTo>
                  <a:lnTo>
                    <a:pt x="43970454" y="13445119"/>
                  </a:lnTo>
                  <a:lnTo>
                    <a:pt x="43970454" y="13589899"/>
                  </a:lnTo>
                  <a:lnTo>
                    <a:pt x="144780" y="13589899"/>
                  </a:lnTo>
                  <a:lnTo>
                    <a:pt x="144780" y="13445119"/>
                  </a:lnTo>
                  <a:close/>
                  <a:moveTo>
                    <a:pt x="43970454" y="0"/>
                  </a:moveTo>
                  <a:lnTo>
                    <a:pt x="44115236" y="0"/>
                  </a:lnTo>
                  <a:lnTo>
                    <a:pt x="44115236" y="144780"/>
                  </a:lnTo>
                  <a:lnTo>
                    <a:pt x="43970454" y="144780"/>
                  </a:lnTo>
                  <a:lnTo>
                    <a:pt x="43970454" y="0"/>
                  </a:lnTo>
                  <a:close/>
                  <a:moveTo>
                    <a:pt x="0" y="0"/>
                  </a:moveTo>
                  <a:lnTo>
                    <a:pt x="144780" y="0"/>
                  </a:lnTo>
                  <a:lnTo>
                    <a:pt x="144780" y="144780"/>
                  </a:lnTo>
                  <a:lnTo>
                    <a:pt x="0" y="144780"/>
                  </a:lnTo>
                  <a:lnTo>
                    <a:pt x="0" y="0"/>
                  </a:lnTo>
                  <a:close/>
                  <a:moveTo>
                    <a:pt x="144780" y="0"/>
                  </a:moveTo>
                  <a:lnTo>
                    <a:pt x="43970454" y="0"/>
                  </a:lnTo>
                  <a:lnTo>
                    <a:pt x="43970454" y="144780"/>
                  </a:lnTo>
                  <a:lnTo>
                    <a:pt x="144780" y="144780"/>
                  </a:lnTo>
                  <a:lnTo>
                    <a:pt x="144780" y="0"/>
                  </a:lnTo>
                  <a:close/>
                </a:path>
              </a:pathLst>
            </a:custGeom>
            <a:solidFill>
              <a:srgbClr val="040708"/>
            </a:solidFill>
          </p:spPr>
        </p:sp>
      </p:grpSp>
      <p:sp>
        <p:nvSpPr>
          <p:cNvPr name="TextBox 27" id="27"/>
          <p:cNvSpPr txBox="true"/>
          <p:nvPr/>
        </p:nvSpPr>
        <p:spPr>
          <a:xfrm rot="0">
            <a:off x="13355543" y="6388966"/>
            <a:ext cx="2860003" cy="1117600"/>
          </a:xfrm>
          <a:prstGeom prst="rect">
            <a:avLst/>
          </a:prstGeom>
        </p:spPr>
        <p:txBody>
          <a:bodyPr anchor="t" rtlCol="false" tIns="0" lIns="0" bIns="0" rIns="0">
            <a:spAutoFit/>
          </a:bodyPr>
          <a:lstStyle/>
          <a:p>
            <a:pPr algn="ctr">
              <a:lnSpc>
                <a:spcPts val="4400"/>
              </a:lnSpc>
            </a:pPr>
            <a:r>
              <a:rPr lang="en-US" sz="4000" spc="104">
                <a:solidFill>
                  <a:srgbClr val="000000"/>
                </a:solidFill>
                <a:latin typeface="Anton"/>
              </a:rPr>
              <a:t>SOCIAL BARRIERS</a:t>
            </a:r>
          </a:p>
        </p:txBody>
      </p:sp>
      <p:pic>
        <p:nvPicPr>
          <p:cNvPr name="Picture 28" id="28"/>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5245595" y="5781635"/>
            <a:ext cx="590604" cy="579866"/>
          </a:xfrm>
          <a:prstGeom prst="rect">
            <a:avLst/>
          </a:prstGeom>
        </p:spPr>
      </p:pic>
      <p:pic>
        <p:nvPicPr>
          <p:cNvPr name="Picture 29" id="29"/>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11286581" y="8913611"/>
            <a:ext cx="590604" cy="579866"/>
          </a:xfrm>
          <a:prstGeom prst="rect">
            <a:avLst/>
          </a:prstGeom>
        </p:spPr>
      </p:pic>
      <p:pic>
        <p:nvPicPr>
          <p:cNvPr name="Picture 30" id="30"/>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12600884" y="5781635"/>
            <a:ext cx="590604" cy="579866"/>
          </a:xfrm>
          <a:prstGeom prst="rect">
            <a:avLst/>
          </a:prstGeom>
        </p:spPr>
      </p:pic>
      <p:pic>
        <p:nvPicPr>
          <p:cNvPr name="Picture 31" id="31"/>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0">
            <a:off x="16028906" y="4622641"/>
            <a:ext cx="1376425" cy="1548127"/>
          </a:xfrm>
          <a:prstGeom prst="rect">
            <a:avLst/>
          </a:prstGeom>
        </p:spPr>
      </p:pic>
      <p:pic>
        <p:nvPicPr>
          <p:cNvPr name="Picture 32" id="32"/>
          <p:cNvPicPr>
            <a:picLocks noChangeAspect="true"/>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0" t="0" r="0" b="0"/>
          <a:stretch>
            <a:fillRect/>
          </a:stretch>
        </p:blipFill>
        <p:spPr>
          <a:xfrm flipH="false" flipV="false" rot="0">
            <a:off x="144536" y="8913611"/>
            <a:ext cx="1283494" cy="1373389"/>
          </a:xfrm>
          <a:prstGeom prst="rect">
            <a:avLst/>
          </a:prstGeom>
        </p:spPr>
      </p:pic>
      <p:pic>
        <p:nvPicPr>
          <p:cNvPr name="Picture 33" id="33"/>
          <p:cNvPicPr>
            <a:picLocks noChangeAspect="true"/>
          </p:cNvPicPr>
          <p:nvPr/>
        </p:nvPicPr>
        <p:blipFill>
          <a:blip r:embed="rId6">
            <a:alphaModFix amt="69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true" rot="0">
            <a:off x="15749487" y="-265694"/>
            <a:ext cx="4591410" cy="2337445"/>
          </a:xfrm>
          <a:prstGeom prst="rect">
            <a:avLst/>
          </a:prstGeom>
        </p:spPr>
      </p:pic>
      <p:sp>
        <p:nvSpPr>
          <p:cNvPr name="TextBox 34" id="34"/>
          <p:cNvSpPr txBox="true"/>
          <p:nvPr/>
        </p:nvSpPr>
        <p:spPr>
          <a:xfrm rot="0">
            <a:off x="1035438" y="6665191"/>
            <a:ext cx="4874515" cy="565150"/>
          </a:xfrm>
          <a:prstGeom prst="rect">
            <a:avLst/>
          </a:prstGeom>
        </p:spPr>
        <p:txBody>
          <a:bodyPr anchor="t" rtlCol="false" tIns="0" lIns="0" bIns="0" rIns="0">
            <a:spAutoFit/>
          </a:bodyPr>
          <a:lstStyle/>
          <a:p>
            <a:pPr algn="ctr">
              <a:lnSpc>
                <a:spcPts val="4400"/>
              </a:lnSpc>
            </a:pPr>
            <a:r>
              <a:rPr lang="en-US" sz="4000" spc="104">
                <a:solidFill>
                  <a:srgbClr val="000000"/>
                </a:solidFill>
                <a:latin typeface="Anton"/>
              </a:rPr>
              <a:t>ADHD SYNDROME</a:t>
            </a:r>
          </a:p>
        </p:txBody>
      </p:sp>
      <p:sp>
        <p:nvSpPr>
          <p:cNvPr name="TextBox 35" id="35"/>
          <p:cNvSpPr txBox="true"/>
          <p:nvPr/>
        </p:nvSpPr>
        <p:spPr>
          <a:xfrm rot="0">
            <a:off x="1181061" y="8272181"/>
            <a:ext cx="4603110" cy="337185"/>
          </a:xfrm>
          <a:prstGeom prst="rect">
            <a:avLst/>
          </a:prstGeom>
        </p:spPr>
        <p:txBody>
          <a:bodyPr anchor="t" rtlCol="false" tIns="0" lIns="0" bIns="0" rIns="0">
            <a:spAutoFit/>
          </a:bodyPr>
          <a:lstStyle/>
          <a:p>
            <a:pPr algn="ctr">
              <a:lnSpc>
                <a:spcPts val="2880"/>
              </a:lnSpc>
            </a:pPr>
            <a:r>
              <a:rPr lang="en-US" sz="1800">
                <a:solidFill>
                  <a:srgbClr val="000000"/>
                </a:solidFill>
                <a:latin typeface="Open Sauce"/>
              </a:rPr>
              <a:t>digital flash cards</a:t>
            </a:r>
          </a:p>
        </p:txBody>
      </p:sp>
      <p:sp>
        <p:nvSpPr>
          <p:cNvPr name="TextBox 36" id="36"/>
          <p:cNvSpPr txBox="true"/>
          <p:nvPr/>
        </p:nvSpPr>
        <p:spPr>
          <a:xfrm rot="0">
            <a:off x="6916845" y="8250806"/>
            <a:ext cx="4603110" cy="337185"/>
          </a:xfrm>
          <a:prstGeom prst="rect">
            <a:avLst/>
          </a:prstGeom>
        </p:spPr>
        <p:txBody>
          <a:bodyPr anchor="t" rtlCol="false" tIns="0" lIns="0" bIns="0" rIns="0">
            <a:spAutoFit/>
          </a:bodyPr>
          <a:lstStyle/>
          <a:p>
            <a:pPr algn="ctr">
              <a:lnSpc>
                <a:spcPts val="2880"/>
              </a:lnSpc>
            </a:pPr>
            <a:r>
              <a:rPr lang="en-US" sz="1800">
                <a:solidFill>
                  <a:srgbClr val="000000"/>
                </a:solidFill>
                <a:latin typeface="Open Sauce"/>
              </a:rPr>
              <a:t>open close </a:t>
            </a:r>
          </a:p>
        </p:txBody>
      </p:sp>
      <p:sp>
        <p:nvSpPr>
          <p:cNvPr name="TextBox 37" id="37"/>
          <p:cNvSpPr txBox="true"/>
          <p:nvPr/>
        </p:nvSpPr>
        <p:spPr>
          <a:xfrm rot="0">
            <a:off x="7230543" y="6665191"/>
            <a:ext cx="3826915" cy="565150"/>
          </a:xfrm>
          <a:prstGeom prst="rect">
            <a:avLst/>
          </a:prstGeom>
        </p:spPr>
        <p:txBody>
          <a:bodyPr anchor="t" rtlCol="false" tIns="0" lIns="0" bIns="0" rIns="0">
            <a:spAutoFit/>
          </a:bodyPr>
          <a:lstStyle/>
          <a:p>
            <a:pPr algn="ctr">
              <a:lnSpc>
                <a:spcPts val="4400"/>
              </a:lnSpc>
            </a:pPr>
            <a:r>
              <a:rPr lang="en-US" sz="4000" spc="104">
                <a:solidFill>
                  <a:srgbClr val="000000"/>
                </a:solidFill>
                <a:latin typeface="Anton"/>
              </a:rPr>
              <a:t>DYSLEXIA</a:t>
            </a:r>
          </a:p>
        </p:txBody>
      </p:sp>
      <p:sp>
        <p:nvSpPr>
          <p:cNvPr name="TextBox 38" id="38"/>
          <p:cNvSpPr txBox="true"/>
          <p:nvPr/>
        </p:nvSpPr>
        <p:spPr>
          <a:xfrm rot="0">
            <a:off x="12464150" y="8272181"/>
            <a:ext cx="4603110" cy="337185"/>
          </a:xfrm>
          <a:prstGeom prst="rect">
            <a:avLst/>
          </a:prstGeom>
        </p:spPr>
        <p:txBody>
          <a:bodyPr anchor="t" rtlCol="false" tIns="0" lIns="0" bIns="0" rIns="0">
            <a:spAutoFit/>
          </a:bodyPr>
          <a:lstStyle/>
          <a:p>
            <a:pPr algn="ctr">
              <a:lnSpc>
                <a:spcPts val="2880"/>
              </a:lnSpc>
            </a:pPr>
            <a:r>
              <a:rPr lang="en-US" sz="1800">
                <a:solidFill>
                  <a:srgbClr val="000000"/>
                </a:solidFill>
                <a:latin typeface="Open Sauce"/>
              </a:rPr>
              <a:t>team games</a:t>
            </a:r>
          </a:p>
        </p:txBody>
      </p:sp>
      <p:grpSp>
        <p:nvGrpSpPr>
          <p:cNvPr name="Group 39" id="39"/>
          <p:cNvGrpSpPr>
            <a:grpSpLocks noChangeAspect="true"/>
          </p:cNvGrpSpPr>
          <p:nvPr/>
        </p:nvGrpSpPr>
        <p:grpSpPr>
          <a:xfrm rot="0">
            <a:off x="1455020" y="748874"/>
            <a:ext cx="3888958" cy="3873767"/>
            <a:chOff x="0" y="0"/>
            <a:chExt cx="6502400" cy="6477000"/>
          </a:xfrm>
        </p:grpSpPr>
        <p:sp>
          <p:nvSpPr>
            <p:cNvPr name="Freeform 40" id="40"/>
            <p:cNvSpPr/>
            <p:nvPr/>
          </p:nvSpPr>
          <p:spPr>
            <a:xfrm>
              <a:off x="-23042" y="119185"/>
              <a:ext cx="6542159" cy="6244242"/>
            </a:xfrm>
            <a:custGeom>
              <a:avLst/>
              <a:gdLst/>
              <a:ahLst/>
              <a:cxnLst/>
              <a:rect r="r" b="b" t="t" l="l"/>
              <a:pathLst>
                <a:path h="6244242" w="6542159">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16"/>
              <a:stretch>
                <a:fillRect l="-24665" r="-24665" t="0" b="0"/>
              </a:stretch>
            </a:blipFill>
          </p:spPr>
        </p:sp>
        <p:sp>
          <p:nvSpPr>
            <p:cNvPr name="Freeform 41" id="41"/>
            <p:cNvSpPr/>
            <p:nvPr/>
          </p:nvSpPr>
          <p:spPr>
            <a:xfrm>
              <a:off x="73038" y="66269"/>
              <a:ext cx="6350000" cy="6349987"/>
            </a:xfrm>
            <a:custGeom>
              <a:avLst/>
              <a:gdLst/>
              <a:ahLst/>
              <a:cxnLst/>
              <a:rect r="r" b="b" t="t" l="l"/>
              <a:pathLst>
                <a:path h="6349987" w="6350000">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FF68AB"/>
            </a:solid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DAFaREGaloE</dc:identifier>
  <dcterms:modified xsi:type="dcterms:W3CDTF">2011-08-01T06:04:30Z</dcterms:modified>
  <cp:revision>1</cp:revision>
  <dc:title>SYG DAYS</dc:title>
</cp:coreProperties>
</file>